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5" r:id="rId1"/>
    <p:sldMasterId id="2147483696" r:id="rId2"/>
    <p:sldMasterId id="2147483697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embeddedFontLst>
    <p:embeddedFont>
      <p:font typeface="Arial Black" panose="020B0A04020102020204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2485a816a_0_84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00"/>
              <a:t>Добрый день, приветствую Вас на обучающем курсе по основам безопасной разработки. Все вы опытные люди, не первый день работающие в сфере ИТ. </a:t>
            </a:r>
            <a:endParaRPr/>
          </a:p>
        </p:txBody>
      </p:sp>
      <p:sp>
        <p:nvSpPr>
          <p:cNvPr id="408" name="Google Shape;408;g142485a816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42485a816a_0_889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142485a816a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42485a816a_0_996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142485a816a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42485a816a_0_1890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42485a816a_0_1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42485a816a_0_315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42485a816a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2485a816a_0_1189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142485a816a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2485a816a_0_503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142485a816a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42485a816a_0_2009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42485a816a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42485a816a_0_1673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142485a816a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42485a816a_0_2036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42485a816a_0_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4280e69ad4_1_0:notes"/>
          <p:cNvSpPr txBox="1">
            <a:spLocks noGrp="1"/>
          </p:cNvSpPr>
          <p:nvPr>
            <p:ph type="body" idx="1"/>
          </p:nvPr>
        </p:nvSpPr>
        <p:spPr>
          <a:xfrm>
            <a:off x="385763" y="5867400"/>
            <a:ext cx="3086100" cy="48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14280e69a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28788" y="1524000"/>
            <a:ext cx="7315201" cy="41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1">
  <p:cSld name="Титульный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2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26" name="Google Shape;26;p2"/>
            <p:cNvSpPr/>
            <p:nvPr/>
          </p:nvSpPr>
          <p:spPr>
            <a:xfrm>
              <a:off x="2454368" y="3219692"/>
              <a:ext cx="2284368" cy="422581"/>
            </a:xfrm>
            <a:custGeom>
              <a:avLst/>
              <a:gdLst/>
              <a:ahLst/>
              <a:cxnLst/>
              <a:rect l="l" t="t" r="r" b="b"/>
              <a:pathLst>
                <a:path w="2284368" h="422581" extrusionOk="0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59824" y="3221941"/>
              <a:ext cx="637552" cy="417857"/>
            </a:xfrm>
            <a:custGeom>
              <a:avLst/>
              <a:gdLst/>
              <a:ahLst/>
              <a:cxnLst/>
              <a:rect l="l" t="t" r="r" b="b"/>
              <a:pathLst>
                <a:path w="637552" h="417857" extrusionOk="0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62335" y="3221941"/>
              <a:ext cx="632565" cy="417857"/>
            </a:xfrm>
            <a:custGeom>
              <a:avLst/>
              <a:gdLst/>
              <a:ahLst/>
              <a:cxnLst/>
              <a:rect l="l" t="t" r="r" b="b"/>
              <a:pathLst>
                <a:path w="632565" h="417857" extrusionOk="0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59859" y="3221941"/>
              <a:ext cx="632670" cy="417857"/>
            </a:xfrm>
            <a:custGeom>
              <a:avLst/>
              <a:gdLst/>
              <a:ahLst/>
              <a:cxnLst/>
              <a:rect l="l" t="t" r="r" b="b"/>
              <a:pathLst>
                <a:path w="632670" h="417857" extrusionOk="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51224" y="3215825"/>
              <a:ext cx="683771" cy="430135"/>
            </a:xfrm>
            <a:custGeom>
              <a:avLst/>
              <a:gdLst/>
              <a:ahLst/>
              <a:cxnLst/>
              <a:rect l="l" t="t" r="r" b="b"/>
              <a:pathLst>
                <a:path w="683771" h="430135" extrusionOk="0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71886" y="3221941"/>
              <a:ext cx="631546" cy="417857"/>
            </a:xfrm>
            <a:custGeom>
              <a:avLst/>
              <a:gdLst/>
              <a:ahLst/>
              <a:cxnLst/>
              <a:rect l="l" t="t" r="r" b="b"/>
              <a:pathLst>
                <a:path w="631546" h="417857" extrusionOk="0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44574" y="3221941"/>
              <a:ext cx="699113" cy="417857"/>
            </a:xfrm>
            <a:custGeom>
              <a:avLst/>
              <a:gdLst/>
              <a:ahLst/>
              <a:cxnLst/>
              <a:rect l="l" t="t" r="r" b="b"/>
              <a:pathLst>
                <a:path w="699113" h="417857" extrusionOk="0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58531" y="3222547"/>
              <a:ext cx="550437" cy="418009"/>
            </a:xfrm>
            <a:custGeom>
              <a:avLst/>
              <a:gdLst/>
              <a:ahLst/>
              <a:cxnLst/>
              <a:rect l="l" t="t" r="r" b="b"/>
              <a:pathLst>
                <a:path w="550437" h="418009" extrusionOk="0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9774236" cy="15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текст + картинка">
  <p:cSld name="Бол. заголовок + текст + картинка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8" name="Google Shape;108;p11"/>
          <p:cNvSpPr>
            <a:spLocks noGrp="1"/>
          </p:cNvSpPr>
          <p:nvPr>
            <p:ph type="pic" idx="2"/>
          </p:nvPr>
        </p:nvSpPr>
        <p:spPr>
          <a:xfrm>
            <a:off x="6613526" y="0"/>
            <a:ext cx="5578474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9" name="Google Shape;109;p11"/>
          <p:cNvSpPr txBox="1">
            <a:spLocks noGrp="1"/>
          </p:cNvSpPr>
          <p:nvPr>
            <p:ph type="title"/>
          </p:nvPr>
        </p:nvSpPr>
        <p:spPr>
          <a:xfrm>
            <a:off x="334963" y="290923"/>
            <a:ext cx="5583237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ftr" idx="11"/>
          </p:nvPr>
        </p:nvSpPr>
        <p:spPr>
          <a:xfrm>
            <a:off x="336154" y="5883853"/>
            <a:ext cx="558522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1"/>
          </p:nvPr>
        </p:nvSpPr>
        <p:spPr>
          <a:xfrm>
            <a:off x="334963" y="1583813"/>
            <a:ext cx="5578474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без лого">
  <p:cSld name="Бол. заголовок без лого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body" idx="1"/>
          </p:nvPr>
        </p:nvSpPr>
        <p:spPr>
          <a:xfrm>
            <a:off x="334962" y="1042988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еребивка 1">
  <p:cSld name="Перебивка 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334963" y="295258"/>
            <a:ext cx="855345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1"/>
          </p:nvPr>
        </p:nvSpPr>
        <p:spPr>
          <a:xfrm>
            <a:off x="334963" y="1861246"/>
            <a:ext cx="8553450" cy="29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25" name="Google Shape;125;p13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l="1305" t="11001" r="3043" b="18999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еребивка 2">
  <p:cSld name="Перебивка 2">
    <p:bg>
      <p:bgPr>
        <a:solidFill>
          <a:schemeClr val="dk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334963" y="295258"/>
            <a:ext cx="855345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334963" y="1861246"/>
            <a:ext cx="8553450" cy="29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38" name="Google Shape;138;p14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14"/>
          <p:cNvPicPr preferRelativeResize="0"/>
          <p:nvPr/>
        </p:nvPicPr>
        <p:blipFill rotWithShape="1">
          <a:blip r:embed="rId2">
            <a:alphaModFix/>
          </a:blip>
          <a:srcRect l="1305" t="11001" r="3043" b="18999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">
  <p:cSld name="Мал. заголовок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текст">
  <p:cSld name="Мал. заголовок + текст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334962" y="122903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2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2 текста">
  <p:cSld name="Мал. заголовок + 2 текста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334963" y="1229032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2"/>
          </p:nvPr>
        </p:nvSpPr>
        <p:spPr>
          <a:xfrm>
            <a:off x="6273647" y="1229032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3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3 текста">
  <p:cSld name="Мал. заголовок + 3 текста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334963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2"/>
          </p:nvPr>
        </p:nvSpPr>
        <p:spPr>
          <a:xfrm>
            <a:off x="4356100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3"/>
          </p:nvPr>
        </p:nvSpPr>
        <p:spPr>
          <a:xfrm>
            <a:off x="8377237" y="1229032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4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4 текст">
  <p:cSld name="Мал. заголовок + 4 текст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334963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2"/>
          </p:nvPr>
        </p:nvSpPr>
        <p:spPr>
          <a:xfrm>
            <a:off x="3314139" y="1229032"/>
            <a:ext cx="2604062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3"/>
          </p:nvPr>
        </p:nvSpPr>
        <p:spPr>
          <a:xfrm>
            <a:off x="6273647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4"/>
          </p:nvPr>
        </p:nvSpPr>
        <p:spPr>
          <a:xfrm>
            <a:off x="9242989" y="1229032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5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без лого">
  <p:cSld name="Мал. заголовок без лого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334962" y="122903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8554666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2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текст">
  <p:cSld name="Бол. заголовок + текст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334962" y="1042988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+ текст + картинка">
  <p:cSld name="Мал. заголовок + текст + картинка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4" name="Google Shape;194;p21"/>
          <p:cNvSpPr>
            <a:spLocks noGrp="1"/>
          </p:cNvSpPr>
          <p:nvPr>
            <p:ph type="pic" idx="2"/>
          </p:nvPr>
        </p:nvSpPr>
        <p:spPr>
          <a:xfrm>
            <a:off x="6994524" y="0"/>
            <a:ext cx="519747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95" name="Google Shape;195;p21"/>
          <p:cNvSpPr txBox="1">
            <a:spLocks noGrp="1"/>
          </p:cNvSpPr>
          <p:nvPr>
            <p:ph type="ftr" idx="11"/>
          </p:nvPr>
        </p:nvSpPr>
        <p:spPr>
          <a:xfrm>
            <a:off x="336153" y="5894023"/>
            <a:ext cx="5582047" cy="12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334963" y="1229032"/>
            <a:ext cx="5585820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335555" y="598013"/>
            <a:ext cx="5582645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3"/>
          </p:nvPr>
        </p:nvSpPr>
        <p:spPr>
          <a:xfrm>
            <a:off x="335555" y="283888"/>
            <a:ext cx="5585820" cy="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л. заголовок без раздела">
  <p:cSld name="Мал. заголовок без раздела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330200" y="338677"/>
            <a:ext cx="8552858" cy="36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334962" y="1044542"/>
            <a:ext cx="85550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ьшая схема/таблица">
  <p:cSld name="Большая схема/таблица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330200" y="294038"/>
            <a:ext cx="85598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A8A8A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 слайд">
  <p:cSld name="Чистый слайд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9877425" y="0"/>
            <a:ext cx="231457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инальный слайд 2">
  <p:cSld name="Финальный слайд 2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40037" y="1861807"/>
            <a:ext cx="8548375" cy="29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334963" y="295258"/>
            <a:ext cx="7011987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 </a:t>
            </a:r>
            <a:b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</a:t>
            </a:r>
            <a:endParaRPr sz="4800" b="1" i="0" cap="non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219" name="Google Shape;219;p25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7" name="Google Shape;227;p25"/>
          <p:cNvPicPr preferRelativeResize="0"/>
          <p:nvPr/>
        </p:nvPicPr>
        <p:blipFill rotWithShape="1">
          <a:blip r:embed="rId2">
            <a:alphaModFix/>
          </a:blip>
          <a:srcRect l="1305" t="11001" r="3043" b="18999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Char char="●"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Пользовательский макет">
  <p:cSld name="1_Пользовательский макет">
    <p:bg>
      <p:bgPr>
        <a:solidFill>
          <a:srgbClr val="012089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1622194" y="2544108"/>
            <a:ext cx="53838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44" name="Google Shape;244;p28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4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7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8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Пользовательский макет">
  <p:cSld name="2_Пользовательский макет">
    <p:bg>
      <p:bgPr>
        <a:solidFill>
          <a:srgbClr val="01208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1612209" y="4166475"/>
            <a:ext cx="7323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0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0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0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ользовательский макет">
  <p:cSld name="Пользовательский макет">
    <p:bg>
      <p:bgPr>
        <a:solidFill>
          <a:srgbClr val="012089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body" idx="1"/>
          </p:nvPr>
        </p:nvSpPr>
        <p:spPr>
          <a:xfrm>
            <a:off x="1622194" y="2404183"/>
            <a:ext cx="73233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2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body" idx="2"/>
          </p:nvPr>
        </p:nvSpPr>
        <p:spPr>
          <a:xfrm>
            <a:off x="1622194" y="4100287"/>
            <a:ext cx="73035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3" name="Google Shape;273;p31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1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1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инальный слайд 1">
  <p:cSld name="Финальный слайд 1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40037" y="1861807"/>
            <a:ext cx="8548375" cy="29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334963" y="295258"/>
            <a:ext cx="7011987" cy="127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 </a:t>
            </a:r>
            <a:b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ru-RU" sz="4800" b="1" i="0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</a:t>
            </a:r>
            <a:endParaRPr sz="4800" b="1" i="0" cap="none">
              <a:solidFill>
                <a:schemeClr val="l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45" name="Google Shape;45;p4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Google Shape;53;p4"/>
          <p:cNvPicPr preferRelativeResize="0"/>
          <p:nvPr/>
        </p:nvPicPr>
        <p:blipFill rotWithShape="1">
          <a:blip r:embed="rId2">
            <a:alphaModFix/>
          </a:blip>
          <a:srcRect l="1305" t="11001" r="3043" b="18999"/>
          <a:stretch/>
        </p:blipFill>
        <p:spPr>
          <a:xfrm>
            <a:off x="330200" y="6403254"/>
            <a:ext cx="55880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body" idx="2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2">
            <a:alphaModFix/>
          </a:blip>
          <a:srcRect r="35291" b="428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4"/>
          <p:cNvPicPr preferRelativeResize="0"/>
          <p:nvPr/>
        </p:nvPicPr>
        <p:blipFill rotWithShape="1">
          <a:blip r:embed="rId2">
            <a:alphaModFix/>
          </a:blip>
          <a:srcRect r="35291" b="428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body" idx="1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2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1">
  <p:cSld name="Титульный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97743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sz="6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текст">
  <p:cSld name="Бол. заголовок + текст"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334962" y="1042988"/>
            <a:ext cx="8555100" cy="1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900" cy="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Black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sldNum" idx="12"/>
          </p:nvPr>
        </p:nvSpPr>
        <p:spPr>
          <a:xfrm>
            <a:off x="11518829" y="6400448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еребивка 2">
  <p:cSld name="Перебивка 2">
    <p:bg>
      <p:bgPr>
        <a:solidFill>
          <a:schemeClr val="dk2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>
            <a:spLocks noGrp="1"/>
          </p:cNvSpPr>
          <p:nvPr>
            <p:ph type="title"/>
          </p:nvPr>
        </p:nvSpPr>
        <p:spPr>
          <a:xfrm>
            <a:off x="334963" y="295258"/>
            <a:ext cx="85536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sz="4800" b="1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body" idx="1"/>
          </p:nvPr>
        </p:nvSpPr>
        <p:spPr>
          <a:xfrm>
            <a:off x="334963" y="1861246"/>
            <a:ext cx="85536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инальный слайд 1">
  <p:cSld name="Финальный слайд 1">
    <p:bg>
      <p:bgPr>
        <a:solidFill>
          <a:schemeClr val="dk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40037" y="1861806"/>
            <a:ext cx="8548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Пользовательский макет">
  <p:cSld name="1_Пользовательский макет">
    <p:bg>
      <p:bgPr>
        <a:solidFill>
          <a:srgbClr val="012089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body" idx="1"/>
          </p:nvPr>
        </p:nvSpPr>
        <p:spPr>
          <a:xfrm>
            <a:off x="1622194" y="2544108"/>
            <a:ext cx="53838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31" name="Google Shape;331;p40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4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0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7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0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Пользовательский макет">
  <p:cSld name="2_Пользовательский макет">
    <p:bg>
      <p:bgPr>
        <a:solidFill>
          <a:srgbClr val="012089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1"/>
          </p:nvPr>
        </p:nvSpPr>
        <p:spPr>
          <a:xfrm>
            <a:off x="1612209" y="4166475"/>
            <a:ext cx="7323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6" name="Google Shape;346;p42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2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2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2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2">
  <p:cSld name="Титульный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9774236" cy="15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58" name="Google Shape;58;p5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59" name="Google Shape;59;p5"/>
            <p:cNvSpPr/>
            <p:nvPr/>
          </p:nvSpPr>
          <p:spPr>
            <a:xfrm>
              <a:off x="2454368" y="3219692"/>
              <a:ext cx="2284368" cy="422581"/>
            </a:xfrm>
            <a:custGeom>
              <a:avLst/>
              <a:gdLst/>
              <a:ahLst/>
              <a:cxnLst/>
              <a:rect l="l" t="t" r="r" b="b"/>
              <a:pathLst>
                <a:path w="2284368" h="422581" extrusionOk="0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959824" y="3221941"/>
              <a:ext cx="637552" cy="417857"/>
            </a:xfrm>
            <a:custGeom>
              <a:avLst/>
              <a:gdLst/>
              <a:ahLst/>
              <a:cxnLst/>
              <a:rect l="l" t="t" r="r" b="b"/>
              <a:pathLst>
                <a:path w="637552" h="417857" extrusionOk="0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662335" y="3221941"/>
              <a:ext cx="632565" cy="417857"/>
            </a:xfrm>
            <a:custGeom>
              <a:avLst/>
              <a:gdLst/>
              <a:ahLst/>
              <a:cxnLst/>
              <a:rect l="l" t="t" r="r" b="b"/>
              <a:pathLst>
                <a:path w="632565" h="417857" extrusionOk="0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6359859" y="3221941"/>
              <a:ext cx="632670" cy="417857"/>
            </a:xfrm>
            <a:custGeom>
              <a:avLst/>
              <a:gdLst/>
              <a:ahLst/>
              <a:cxnLst/>
              <a:rect l="l" t="t" r="r" b="b"/>
              <a:pathLst>
                <a:path w="632670" h="417857" extrusionOk="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051224" y="3215825"/>
              <a:ext cx="683771" cy="430135"/>
            </a:xfrm>
            <a:custGeom>
              <a:avLst/>
              <a:gdLst/>
              <a:ahLst/>
              <a:cxnLst/>
              <a:rect l="l" t="t" r="r" b="b"/>
              <a:pathLst>
                <a:path w="683771" h="430135" extrusionOk="0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771886" y="3221941"/>
              <a:ext cx="631546" cy="417857"/>
            </a:xfrm>
            <a:custGeom>
              <a:avLst/>
              <a:gdLst/>
              <a:ahLst/>
              <a:cxnLst/>
              <a:rect l="l" t="t" r="r" b="b"/>
              <a:pathLst>
                <a:path w="631546" h="417857" extrusionOk="0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9044574" y="3221941"/>
              <a:ext cx="699113" cy="417857"/>
            </a:xfrm>
            <a:custGeom>
              <a:avLst/>
              <a:gdLst/>
              <a:ahLst/>
              <a:cxnLst/>
              <a:rect l="l" t="t" r="r" b="b"/>
              <a:pathLst>
                <a:path w="699113" h="417857" extrusionOk="0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458531" y="3222547"/>
              <a:ext cx="550437" cy="418009"/>
            </a:xfrm>
            <a:custGeom>
              <a:avLst/>
              <a:gdLst/>
              <a:ahLst/>
              <a:cxnLst/>
              <a:rect l="l" t="t" r="r" b="b"/>
              <a:pathLst>
                <a:path w="550437" h="418009" extrusionOk="0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ользовательский макет">
  <p:cSld name="Пользовательский макет">
    <p:bg>
      <p:bgPr>
        <a:solidFill>
          <a:srgbClr val="012089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>
            <a:spLocks noGrp="1"/>
          </p:cNvSpPr>
          <p:nvPr>
            <p:ph type="body" idx="1"/>
          </p:nvPr>
        </p:nvSpPr>
        <p:spPr>
          <a:xfrm>
            <a:off x="1622194" y="2404183"/>
            <a:ext cx="73233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2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  <a:defRPr sz="60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43"/>
          <p:cNvSpPr txBox="1">
            <a:spLocks noGrp="1"/>
          </p:cNvSpPr>
          <p:nvPr>
            <p:ph type="body" idx="2"/>
          </p:nvPr>
        </p:nvSpPr>
        <p:spPr>
          <a:xfrm>
            <a:off x="1622194" y="4100287"/>
            <a:ext cx="73035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0" name="Google Shape;360;p43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9719" y="3635894"/>
            <a:ext cx="798993" cy="79899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/>
          <p:nvPr/>
        </p:nvSpPr>
        <p:spPr>
          <a:xfrm>
            <a:off x="10554128" y="1"/>
            <a:ext cx="1634700" cy="68484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8936199" y="3627175"/>
            <a:ext cx="3235800" cy="3235800"/>
          </a:xfrm>
          <a:prstGeom prst="rect">
            <a:avLst/>
          </a:prstGeom>
          <a:blipFill rotWithShape="1">
            <a:blip r:embed="rId3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5889" y="1"/>
            <a:ext cx="1617000" cy="1617000"/>
          </a:xfrm>
          <a:prstGeom prst="rect">
            <a:avLst/>
          </a:prstGeom>
          <a:blipFill rotWithShape="1">
            <a:blip r:embed="rId4">
              <a:alphaModFix amt="4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3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/>
          <p:nvPr/>
        </p:nvSpPr>
        <p:spPr>
          <a:xfrm>
            <a:off x="10554128" y="3236706"/>
            <a:ext cx="1634700" cy="375000"/>
          </a:xfrm>
          <a:prstGeom prst="rect">
            <a:avLst/>
          </a:prstGeom>
          <a:solidFill>
            <a:srgbClr val="1400C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4465" y="417478"/>
            <a:ext cx="1073151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/>
          <p:nvPr/>
        </p:nvSpPr>
        <p:spPr>
          <a:xfrm>
            <a:off x="894546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6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10560950" y="4448096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3"/>
          <p:cNvSpPr/>
          <p:nvPr/>
        </p:nvSpPr>
        <p:spPr>
          <a:xfrm>
            <a:off x="11393008" y="6058220"/>
            <a:ext cx="798900" cy="798900"/>
          </a:xfrm>
          <a:prstGeom prst="roundRect">
            <a:avLst>
              <a:gd name="adj" fmla="val 3204"/>
            </a:avLst>
          </a:prstGeom>
          <a:blipFill rotWithShape="1">
            <a:blip r:embed="rId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4"/>
          <p:cNvPicPr preferRelativeResize="0"/>
          <p:nvPr/>
        </p:nvPicPr>
        <p:blipFill rotWithShape="1">
          <a:blip r:embed="rId2">
            <a:alphaModFix/>
          </a:blip>
          <a:srcRect r="35291" b="428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4"/>
          <p:cNvSpPr txBox="1">
            <a:spLocks noGrp="1"/>
          </p:cNvSpPr>
          <p:nvPr>
            <p:ph type="body" idx="1"/>
          </p:nvPr>
        </p:nvSpPr>
        <p:spPr>
          <a:xfrm>
            <a:off x="1725849" y="999207"/>
            <a:ext cx="448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5"/>
          <p:cNvPicPr preferRelativeResize="0"/>
          <p:nvPr/>
        </p:nvPicPr>
        <p:blipFill rotWithShape="1">
          <a:blip r:embed="rId2">
            <a:alphaModFix/>
          </a:blip>
          <a:srcRect r="35291" b="428"/>
          <a:stretch/>
        </p:blipFill>
        <p:spPr>
          <a:xfrm>
            <a:off x="5506709" y="1"/>
            <a:ext cx="6685289" cy="68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/>
          <p:nvPr/>
        </p:nvSpPr>
        <p:spPr>
          <a:xfrm>
            <a:off x="3853558" y="277"/>
            <a:ext cx="83355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/>
              </a:gs>
              <a:gs pos="100000">
                <a:srgbClr val="F2F2F2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Helvetica Neue"/>
              <a:buNone/>
            </a:pPr>
            <a:endParaRPr sz="7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body" idx="1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5"/>
          <p:cNvSpPr txBox="1">
            <a:spLocks noGrp="1"/>
          </p:cNvSpPr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45"/>
          <p:cNvSpPr txBox="1">
            <a:spLocks noGrp="1"/>
          </p:cNvSpPr>
          <p:nvPr>
            <p:ph type="body" idx="2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45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6" name="Google Shape;386;p45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>
            <a:spLocks noGrp="1"/>
          </p:cNvSpPr>
          <p:nvPr>
            <p:ph type="body" idx="1"/>
          </p:nvPr>
        </p:nvSpPr>
        <p:spPr>
          <a:xfrm>
            <a:off x="1725849" y="1290038"/>
            <a:ext cx="616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46"/>
          <p:cNvSpPr txBox="1">
            <a:spLocks noGrp="1"/>
          </p:cNvSpPr>
          <p:nvPr>
            <p:ph type="title"/>
          </p:nvPr>
        </p:nvSpPr>
        <p:spPr>
          <a:xfrm>
            <a:off x="1725849" y="799038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b="0"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6"/>
          <p:cNvSpPr txBox="1">
            <a:spLocks noGrp="1"/>
          </p:cNvSpPr>
          <p:nvPr>
            <p:ph type="body" idx="2"/>
          </p:nvPr>
        </p:nvSpPr>
        <p:spPr>
          <a:xfrm>
            <a:off x="1725849" y="453789"/>
            <a:ext cx="449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164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165" algn="l" rtl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46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2" name="Google Shape;392;p46"/>
          <p:cNvSpPr/>
          <p:nvPr/>
        </p:nvSpPr>
        <p:spPr>
          <a:xfrm>
            <a:off x="9769004" y="4436887"/>
            <a:ext cx="2423100" cy="2423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1">
  <p:cSld name="Титульный 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2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47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97743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sz="6000" b="0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текст">
  <p:cSld name="Бол. заголовок + текст">
    <p:bg>
      <p:bgPr>
        <a:solidFill>
          <a:schemeClr val="lt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>
            <a:spLocks noGrp="1"/>
          </p:cNvSpPr>
          <p:nvPr>
            <p:ph type="body" idx="1"/>
          </p:nvPr>
        </p:nvSpPr>
        <p:spPr>
          <a:xfrm>
            <a:off x="334962" y="1042988"/>
            <a:ext cx="8555100" cy="1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900" cy="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9" name="Google Shape;399;p48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Black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  <p:sp>
        <p:nvSpPr>
          <p:cNvPr id="400" name="Google Shape;400;p48"/>
          <p:cNvSpPr txBox="1">
            <a:spLocks noGrp="1"/>
          </p:cNvSpPr>
          <p:nvPr>
            <p:ph type="sldNum" idx="12"/>
          </p:nvPr>
        </p:nvSpPr>
        <p:spPr>
          <a:xfrm>
            <a:off x="11518829" y="6400448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еребивка 2">
  <p:cSld name="Перебивка 2">
    <p:bg>
      <p:bgPr>
        <a:solidFill>
          <a:schemeClr val="dk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334963" y="295258"/>
            <a:ext cx="85536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 Black"/>
              <a:buNone/>
              <a:defRPr sz="4800" b="1" i="0" u="none" strike="noStrike" cap="non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/>
            </a:lvl9pPr>
          </a:lstStyle>
          <a:p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34963" y="1861246"/>
            <a:ext cx="85536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инальный слайд 1">
  <p:cSld name="Финальный слайд 1">
    <p:bg>
      <p:bgPr>
        <a:solidFill>
          <a:schemeClr val="dk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>
            <a:spLocks noGrp="1"/>
          </p:cNvSpPr>
          <p:nvPr>
            <p:ph type="body" idx="1"/>
          </p:nvPr>
        </p:nvSpPr>
        <p:spPr>
          <a:xfrm>
            <a:off x="340037" y="1861806"/>
            <a:ext cx="8548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3">
  <p:cSld name="Титульный 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2E1FA">
                  <a:alpha val="49803"/>
                </a:srgbClr>
              </a:gs>
              <a:gs pos="6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339530" y="4415757"/>
            <a:ext cx="8029770" cy="15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1"/>
          </p:nvPr>
        </p:nvSpPr>
        <p:spPr>
          <a:xfrm>
            <a:off x="339530" y="6178218"/>
            <a:ext cx="9774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386965" y="332075"/>
            <a:ext cx="3039246" cy="179342"/>
            <a:chOff x="2454368" y="3215825"/>
            <a:chExt cx="7289319" cy="430135"/>
          </a:xfrm>
        </p:grpSpPr>
        <p:sp>
          <p:nvSpPr>
            <p:cNvPr id="73" name="Google Shape;73;p6"/>
            <p:cNvSpPr/>
            <p:nvPr/>
          </p:nvSpPr>
          <p:spPr>
            <a:xfrm>
              <a:off x="2454368" y="3219692"/>
              <a:ext cx="2284368" cy="422581"/>
            </a:xfrm>
            <a:custGeom>
              <a:avLst/>
              <a:gdLst/>
              <a:ahLst/>
              <a:cxnLst/>
              <a:rect l="l" t="t" r="r" b="b"/>
              <a:pathLst>
                <a:path w="2284368" h="422581" extrusionOk="0">
                  <a:moveTo>
                    <a:pt x="778278" y="1087"/>
                  </a:moveTo>
                  <a:cubicBezTo>
                    <a:pt x="735953" y="1087"/>
                    <a:pt x="694580" y="13447"/>
                    <a:pt x="659393" y="36604"/>
                  </a:cubicBezTo>
                  <a:cubicBezTo>
                    <a:pt x="624196" y="59761"/>
                    <a:pt x="596776" y="92676"/>
                    <a:pt x="580577" y="131184"/>
                  </a:cubicBezTo>
                  <a:cubicBezTo>
                    <a:pt x="564377" y="169693"/>
                    <a:pt x="560142" y="212068"/>
                    <a:pt x="568403" y="252949"/>
                  </a:cubicBezTo>
                  <a:cubicBezTo>
                    <a:pt x="576655" y="293830"/>
                    <a:pt x="597033" y="331381"/>
                    <a:pt x="626966" y="360855"/>
                  </a:cubicBezTo>
                  <a:cubicBezTo>
                    <a:pt x="656889" y="390329"/>
                    <a:pt x="695017" y="410400"/>
                    <a:pt x="736524" y="418532"/>
                  </a:cubicBezTo>
                  <a:cubicBezTo>
                    <a:pt x="778040" y="426664"/>
                    <a:pt x="821060" y="422491"/>
                    <a:pt x="860169" y="406539"/>
                  </a:cubicBezTo>
                  <a:cubicBezTo>
                    <a:pt x="899267" y="390589"/>
                    <a:pt x="932684" y="363576"/>
                    <a:pt x="956202" y="328920"/>
                  </a:cubicBezTo>
                  <a:cubicBezTo>
                    <a:pt x="979711" y="294262"/>
                    <a:pt x="992265" y="253516"/>
                    <a:pt x="992265" y="211834"/>
                  </a:cubicBezTo>
                  <a:cubicBezTo>
                    <a:pt x="992265" y="184157"/>
                    <a:pt x="986735" y="156749"/>
                    <a:pt x="975989" y="131177"/>
                  </a:cubicBezTo>
                  <a:cubicBezTo>
                    <a:pt x="965234" y="105604"/>
                    <a:pt x="949473" y="82370"/>
                    <a:pt x="929600" y="62798"/>
                  </a:cubicBezTo>
                  <a:cubicBezTo>
                    <a:pt x="909727" y="43227"/>
                    <a:pt x="886142" y="27704"/>
                    <a:pt x="860169" y="17115"/>
                  </a:cubicBezTo>
                  <a:cubicBezTo>
                    <a:pt x="834204" y="6527"/>
                    <a:pt x="806374" y="1080"/>
                    <a:pt x="778278" y="1087"/>
                  </a:cubicBezTo>
                  <a:close/>
                  <a:moveTo>
                    <a:pt x="2067070" y="25"/>
                  </a:moveTo>
                  <a:lnTo>
                    <a:pt x="1432392" y="25"/>
                  </a:lnTo>
                  <a:cubicBezTo>
                    <a:pt x="1376228" y="882"/>
                    <a:pt x="1322643" y="23460"/>
                    <a:pt x="1283230" y="62885"/>
                  </a:cubicBezTo>
                  <a:cubicBezTo>
                    <a:pt x="1243818" y="102310"/>
                    <a:pt x="1221718" y="155420"/>
                    <a:pt x="1221718" y="210748"/>
                  </a:cubicBezTo>
                  <a:cubicBezTo>
                    <a:pt x="1221718" y="266076"/>
                    <a:pt x="1243818" y="319186"/>
                    <a:pt x="1283230" y="358610"/>
                  </a:cubicBezTo>
                  <a:cubicBezTo>
                    <a:pt x="1322643" y="398036"/>
                    <a:pt x="1376228" y="420613"/>
                    <a:pt x="1432392" y="421471"/>
                  </a:cubicBezTo>
                  <a:lnTo>
                    <a:pt x="2067070" y="421471"/>
                  </a:lnTo>
                  <a:cubicBezTo>
                    <a:pt x="2095452" y="421903"/>
                    <a:pt x="2123634" y="416772"/>
                    <a:pt x="2149969" y="406376"/>
                  </a:cubicBezTo>
                  <a:cubicBezTo>
                    <a:pt x="2176314" y="395982"/>
                    <a:pt x="2200299" y="380529"/>
                    <a:pt x="2220524" y="360918"/>
                  </a:cubicBezTo>
                  <a:cubicBezTo>
                    <a:pt x="2240740" y="341308"/>
                    <a:pt x="2256806" y="317932"/>
                    <a:pt x="2267770" y="292151"/>
                  </a:cubicBezTo>
                  <a:cubicBezTo>
                    <a:pt x="2278725" y="266370"/>
                    <a:pt x="2284369" y="238698"/>
                    <a:pt x="2284369" y="210748"/>
                  </a:cubicBezTo>
                  <a:cubicBezTo>
                    <a:pt x="2284369" y="182797"/>
                    <a:pt x="2278725" y="155126"/>
                    <a:pt x="2267770" y="129345"/>
                  </a:cubicBezTo>
                  <a:cubicBezTo>
                    <a:pt x="2256806" y="103564"/>
                    <a:pt x="2240740" y="80188"/>
                    <a:pt x="2220524" y="60577"/>
                  </a:cubicBezTo>
                  <a:cubicBezTo>
                    <a:pt x="2200299" y="40967"/>
                    <a:pt x="2176314" y="25514"/>
                    <a:pt x="2149969" y="15118"/>
                  </a:cubicBezTo>
                  <a:cubicBezTo>
                    <a:pt x="2123634" y="4724"/>
                    <a:pt x="2095452" y="-407"/>
                    <a:pt x="2067070" y="25"/>
                  </a:cubicBezTo>
                  <a:close/>
                  <a:moveTo>
                    <a:pt x="214038" y="1087"/>
                  </a:moveTo>
                  <a:cubicBezTo>
                    <a:pt x="171713" y="1076"/>
                    <a:pt x="130336" y="13428"/>
                    <a:pt x="95139" y="36579"/>
                  </a:cubicBezTo>
                  <a:cubicBezTo>
                    <a:pt x="59943" y="59730"/>
                    <a:pt x="32507" y="92642"/>
                    <a:pt x="16303" y="131149"/>
                  </a:cubicBezTo>
                  <a:cubicBezTo>
                    <a:pt x="100" y="169658"/>
                    <a:pt x="-4145" y="212034"/>
                    <a:pt x="4106" y="252918"/>
                  </a:cubicBezTo>
                  <a:cubicBezTo>
                    <a:pt x="12356" y="293802"/>
                    <a:pt x="32732" y="331359"/>
                    <a:pt x="62657" y="360837"/>
                  </a:cubicBezTo>
                  <a:cubicBezTo>
                    <a:pt x="92582" y="390316"/>
                    <a:pt x="130710" y="410393"/>
                    <a:pt x="172221" y="418528"/>
                  </a:cubicBezTo>
                  <a:cubicBezTo>
                    <a:pt x="213732" y="426665"/>
                    <a:pt x="256761" y="422494"/>
                    <a:pt x="295865" y="406544"/>
                  </a:cubicBezTo>
                  <a:cubicBezTo>
                    <a:pt x="334968" y="390594"/>
                    <a:pt x="368392" y="363583"/>
                    <a:pt x="391907" y="328924"/>
                  </a:cubicBezTo>
                  <a:cubicBezTo>
                    <a:pt x="415423" y="294266"/>
                    <a:pt x="427974" y="253519"/>
                    <a:pt x="427974" y="211834"/>
                  </a:cubicBezTo>
                  <a:cubicBezTo>
                    <a:pt x="427981" y="184160"/>
                    <a:pt x="422452" y="156757"/>
                    <a:pt x="411704" y="131188"/>
                  </a:cubicBezTo>
                  <a:cubicBezTo>
                    <a:pt x="400956" y="105619"/>
                    <a:pt x="385198" y="82387"/>
                    <a:pt x="365332" y="62816"/>
                  </a:cubicBezTo>
                  <a:cubicBezTo>
                    <a:pt x="345465" y="43245"/>
                    <a:pt x="321879" y="27722"/>
                    <a:pt x="295920" y="17130"/>
                  </a:cubicBezTo>
                  <a:cubicBezTo>
                    <a:pt x="269961" y="6538"/>
                    <a:pt x="242138" y="1087"/>
                    <a:pt x="214038" y="1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4959824" y="3221941"/>
              <a:ext cx="637552" cy="417857"/>
            </a:xfrm>
            <a:custGeom>
              <a:avLst/>
              <a:gdLst/>
              <a:ahLst/>
              <a:cxnLst/>
              <a:rect l="l" t="t" r="r" b="b"/>
              <a:pathLst>
                <a:path w="637552" h="417857" extrusionOk="0">
                  <a:moveTo>
                    <a:pt x="456659" y="417858"/>
                  </a:moveTo>
                  <a:lnTo>
                    <a:pt x="637553" y="417858"/>
                  </a:lnTo>
                  <a:lnTo>
                    <a:pt x="637553" y="0"/>
                  </a:lnTo>
                  <a:lnTo>
                    <a:pt x="456659" y="0"/>
                  </a:lnTo>
                  <a:lnTo>
                    <a:pt x="180903" y="235961"/>
                  </a:lnTo>
                  <a:lnTo>
                    <a:pt x="180903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0903" y="417858"/>
                  </a:lnTo>
                  <a:lnTo>
                    <a:pt x="456659" y="181948"/>
                  </a:lnTo>
                  <a:lnTo>
                    <a:pt x="456659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5662335" y="3221941"/>
              <a:ext cx="632565" cy="417857"/>
            </a:xfrm>
            <a:custGeom>
              <a:avLst/>
              <a:gdLst/>
              <a:ahLst/>
              <a:cxnLst/>
              <a:rect l="l" t="t" r="r" b="b"/>
              <a:pathLst>
                <a:path w="632565" h="417857" extrusionOk="0">
                  <a:moveTo>
                    <a:pt x="632566" y="417858"/>
                  </a:moveTo>
                  <a:lnTo>
                    <a:pt x="632566" y="0"/>
                  </a:lnTo>
                  <a:lnTo>
                    <a:pt x="445409" y="0"/>
                  </a:lnTo>
                  <a:lnTo>
                    <a:pt x="445409" y="138849"/>
                  </a:lnTo>
                  <a:lnTo>
                    <a:pt x="187099" y="138849"/>
                  </a:lnTo>
                  <a:lnTo>
                    <a:pt x="187099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099" y="417858"/>
                  </a:lnTo>
                  <a:lnTo>
                    <a:pt x="187099" y="271583"/>
                  </a:lnTo>
                  <a:lnTo>
                    <a:pt x="445409" y="271583"/>
                  </a:lnTo>
                  <a:lnTo>
                    <a:pt x="445409" y="417858"/>
                  </a:lnTo>
                  <a:lnTo>
                    <a:pt x="632566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6359859" y="3221941"/>
              <a:ext cx="632670" cy="417857"/>
            </a:xfrm>
            <a:custGeom>
              <a:avLst/>
              <a:gdLst/>
              <a:ahLst/>
              <a:cxnLst/>
              <a:rect l="l" t="t" r="r" b="b"/>
              <a:pathLst>
                <a:path w="632670" h="417857" extrusionOk="0">
                  <a:moveTo>
                    <a:pt x="632670" y="417858"/>
                  </a:moveTo>
                  <a:lnTo>
                    <a:pt x="632670" y="0"/>
                  </a:lnTo>
                  <a:lnTo>
                    <a:pt x="445467" y="0"/>
                  </a:lnTo>
                  <a:lnTo>
                    <a:pt x="445467" y="138849"/>
                  </a:lnTo>
                  <a:lnTo>
                    <a:pt x="187156" y="138849"/>
                  </a:lnTo>
                  <a:lnTo>
                    <a:pt x="187156" y="0"/>
                  </a:lnTo>
                  <a:lnTo>
                    <a:pt x="0" y="0"/>
                  </a:lnTo>
                  <a:lnTo>
                    <a:pt x="0" y="417858"/>
                  </a:lnTo>
                  <a:lnTo>
                    <a:pt x="187156" y="417858"/>
                  </a:lnTo>
                  <a:lnTo>
                    <a:pt x="187156" y="271583"/>
                  </a:lnTo>
                  <a:lnTo>
                    <a:pt x="445467" y="271583"/>
                  </a:lnTo>
                  <a:lnTo>
                    <a:pt x="445467" y="417858"/>
                  </a:lnTo>
                  <a:lnTo>
                    <a:pt x="632670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051224" y="3215825"/>
              <a:ext cx="683771" cy="430135"/>
            </a:xfrm>
            <a:custGeom>
              <a:avLst/>
              <a:gdLst/>
              <a:ahLst/>
              <a:cxnLst/>
              <a:rect l="l" t="t" r="r" b="b"/>
              <a:pathLst>
                <a:path w="683771" h="430135" extrusionOk="0">
                  <a:moveTo>
                    <a:pt x="0" y="219994"/>
                  </a:moveTo>
                  <a:cubicBezTo>
                    <a:pt x="0" y="369857"/>
                    <a:pt x="112299" y="430135"/>
                    <a:pt x="331882" y="430135"/>
                  </a:cubicBezTo>
                  <a:lnTo>
                    <a:pt x="351841" y="430135"/>
                  </a:lnTo>
                  <a:cubicBezTo>
                    <a:pt x="571415" y="430135"/>
                    <a:pt x="683771" y="369857"/>
                    <a:pt x="683771" y="219994"/>
                  </a:cubicBezTo>
                  <a:lnTo>
                    <a:pt x="683771" y="210141"/>
                  </a:lnTo>
                  <a:cubicBezTo>
                    <a:pt x="683771" y="60278"/>
                    <a:pt x="571519" y="0"/>
                    <a:pt x="351841" y="0"/>
                  </a:cubicBezTo>
                  <a:lnTo>
                    <a:pt x="331882" y="0"/>
                  </a:lnTo>
                  <a:cubicBezTo>
                    <a:pt x="112299" y="0"/>
                    <a:pt x="0" y="60278"/>
                    <a:pt x="0" y="210141"/>
                  </a:cubicBezTo>
                  <a:lnTo>
                    <a:pt x="0" y="219994"/>
                  </a:lnTo>
                  <a:close/>
                  <a:moveTo>
                    <a:pt x="193410" y="217518"/>
                  </a:moveTo>
                  <a:lnTo>
                    <a:pt x="193410" y="212465"/>
                  </a:lnTo>
                  <a:cubicBezTo>
                    <a:pt x="193410" y="147993"/>
                    <a:pt x="242711" y="122780"/>
                    <a:pt x="330036" y="122780"/>
                  </a:cubicBezTo>
                  <a:lnTo>
                    <a:pt x="353735" y="122780"/>
                  </a:lnTo>
                  <a:cubicBezTo>
                    <a:pt x="440955" y="122780"/>
                    <a:pt x="490409" y="148043"/>
                    <a:pt x="490409" y="212465"/>
                  </a:cubicBezTo>
                  <a:lnTo>
                    <a:pt x="490409" y="217518"/>
                  </a:lnTo>
                  <a:cubicBezTo>
                    <a:pt x="490409" y="282041"/>
                    <a:pt x="441107" y="307254"/>
                    <a:pt x="353735" y="307254"/>
                  </a:cubicBezTo>
                  <a:lnTo>
                    <a:pt x="330036" y="307254"/>
                  </a:lnTo>
                  <a:cubicBezTo>
                    <a:pt x="242711" y="307254"/>
                    <a:pt x="193410" y="282041"/>
                    <a:pt x="193410" y="2175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771886" y="3221941"/>
              <a:ext cx="631546" cy="417857"/>
            </a:xfrm>
            <a:custGeom>
              <a:avLst/>
              <a:gdLst/>
              <a:ahLst/>
              <a:cxnLst/>
              <a:rect l="l" t="t" r="r" b="b"/>
              <a:pathLst>
                <a:path w="631546" h="417857" extrusionOk="0">
                  <a:moveTo>
                    <a:pt x="0" y="0"/>
                  </a:moveTo>
                  <a:lnTo>
                    <a:pt x="0" y="135210"/>
                  </a:lnTo>
                  <a:lnTo>
                    <a:pt x="222343" y="135210"/>
                  </a:lnTo>
                  <a:lnTo>
                    <a:pt x="222343" y="417858"/>
                  </a:lnTo>
                  <a:lnTo>
                    <a:pt x="409452" y="417858"/>
                  </a:lnTo>
                  <a:lnTo>
                    <a:pt x="409452" y="135210"/>
                  </a:lnTo>
                  <a:lnTo>
                    <a:pt x="631547" y="135210"/>
                  </a:lnTo>
                  <a:lnTo>
                    <a:pt x="631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9044574" y="3221941"/>
              <a:ext cx="699113" cy="417857"/>
            </a:xfrm>
            <a:custGeom>
              <a:avLst/>
              <a:gdLst/>
              <a:ahLst/>
              <a:cxnLst/>
              <a:rect l="l" t="t" r="r" b="b"/>
              <a:pathLst>
                <a:path w="699113" h="417857" extrusionOk="0">
                  <a:moveTo>
                    <a:pt x="457677" y="417858"/>
                  </a:moveTo>
                  <a:lnTo>
                    <a:pt x="699113" y="417858"/>
                  </a:lnTo>
                  <a:lnTo>
                    <a:pt x="483642" y="205291"/>
                  </a:lnTo>
                  <a:lnTo>
                    <a:pt x="692593" y="101"/>
                  </a:lnTo>
                  <a:lnTo>
                    <a:pt x="463112" y="101"/>
                  </a:lnTo>
                  <a:lnTo>
                    <a:pt x="355381" y="118032"/>
                  </a:lnTo>
                  <a:lnTo>
                    <a:pt x="247641" y="0"/>
                  </a:lnTo>
                  <a:lnTo>
                    <a:pt x="6205" y="0"/>
                  </a:lnTo>
                  <a:lnTo>
                    <a:pt x="213986" y="213881"/>
                  </a:lnTo>
                  <a:lnTo>
                    <a:pt x="0" y="417858"/>
                  </a:lnTo>
                  <a:lnTo>
                    <a:pt x="229529" y="417858"/>
                  </a:lnTo>
                  <a:lnTo>
                    <a:pt x="343684" y="298715"/>
                  </a:lnTo>
                  <a:lnTo>
                    <a:pt x="457677" y="417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458531" y="3222547"/>
              <a:ext cx="550437" cy="418009"/>
            </a:xfrm>
            <a:custGeom>
              <a:avLst/>
              <a:gdLst/>
              <a:ahLst/>
              <a:cxnLst/>
              <a:rect l="l" t="t" r="r" b="b"/>
              <a:pathLst>
                <a:path w="550437" h="418009" extrusionOk="0">
                  <a:moveTo>
                    <a:pt x="0" y="418009"/>
                  </a:moveTo>
                  <a:lnTo>
                    <a:pt x="550390" y="418009"/>
                  </a:lnTo>
                  <a:lnTo>
                    <a:pt x="550390" y="304981"/>
                  </a:lnTo>
                  <a:lnTo>
                    <a:pt x="187670" y="304981"/>
                  </a:lnTo>
                  <a:lnTo>
                    <a:pt x="187670" y="252938"/>
                  </a:lnTo>
                  <a:lnTo>
                    <a:pt x="496567" y="252938"/>
                  </a:lnTo>
                  <a:lnTo>
                    <a:pt x="496567" y="164516"/>
                  </a:lnTo>
                  <a:lnTo>
                    <a:pt x="187670" y="164516"/>
                  </a:lnTo>
                  <a:lnTo>
                    <a:pt x="187670" y="112068"/>
                  </a:lnTo>
                  <a:lnTo>
                    <a:pt x="550437" y="112068"/>
                  </a:lnTo>
                  <a:lnTo>
                    <a:pt x="550437" y="0"/>
                  </a:lnTo>
                  <a:lnTo>
                    <a:pt x="0" y="0"/>
                  </a:lnTo>
                  <a:lnTo>
                    <a:pt x="0" y="4180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">
  <p:cSld name="Бол. заголовок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2 текста">
  <p:cSld name="Бол. заголовок + 2 текста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body" idx="1"/>
          </p:nvPr>
        </p:nvSpPr>
        <p:spPr>
          <a:xfrm>
            <a:off x="334963" y="1042988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body" idx="2"/>
          </p:nvPr>
        </p:nvSpPr>
        <p:spPr>
          <a:xfrm>
            <a:off x="6273647" y="1042988"/>
            <a:ext cx="5240338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3 текста">
  <p:cSld name="Бол. заголовок + 3 текста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1"/>
          </p:nvPr>
        </p:nvSpPr>
        <p:spPr>
          <a:xfrm>
            <a:off x="334963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2"/>
          </p:nvPr>
        </p:nvSpPr>
        <p:spPr>
          <a:xfrm>
            <a:off x="4356100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body" idx="3"/>
          </p:nvPr>
        </p:nvSpPr>
        <p:spPr>
          <a:xfrm>
            <a:off x="8377237" y="1042988"/>
            <a:ext cx="34877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. заголовок + 4 текста">
  <p:cSld name="Бол. заголовок + 4 текста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334962" y="290923"/>
            <a:ext cx="8555037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ftr" idx="11"/>
          </p:nvPr>
        </p:nvSpPr>
        <p:spPr>
          <a:xfrm>
            <a:off x="336154" y="5900683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1"/>
          </p:nvPr>
        </p:nvSpPr>
        <p:spPr>
          <a:xfrm>
            <a:off x="334963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2"/>
          </p:nvPr>
        </p:nvSpPr>
        <p:spPr>
          <a:xfrm>
            <a:off x="3314139" y="1042988"/>
            <a:ext cx="2604062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3"/>
          </p:nvPr>
        </p:nvSpPr>
        <p:spPr>
          <a:xfrm>
            <a:off x="6273647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4"/>
          </p:nvPr>
        </p:nvSpPr>
        <p:spPr>
          <a:xfrm>
            <a:off x="9242989" y="1042988"/>
            <a:ext cx="2624137" cy="167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AutoNum type="arabi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9955213" y="334963"/>
            <a:ext cx="1900237" cy="112130"/>
            <a:chOff x="734088" y="3110549"/>
            <a:chExt cx="10732736" cy="642560"/>
          </a:xfrm>
        </p:grpSpPr>
        <p:sp>
          <p:nvSpPr>
            <p:cNvPr id="11" name="Google Shape;11;p1"/>
            <p:cNvSpPr/>
            <p:nvPr/>
          </p:nvSpPr>
          <p:spPr>
            <a:xfrm>
              <a:off x="734088" y="3116323"/>
              <a:ext cx="3363495" cy="631276"/>
            </a:xfrm>
            <a:custGeom>
              <a:avLst/>
              <a:gdLst/>
              <a:ahLst/>
              <a:cxnLst/>
              <a:rect l="l" t="t" r="r" b="b"/>
              <a:pathLst>
                <a:path w="3363495" h="631276" extrusionOk="0">
                  <a:moveTo>
                    <a:pt x="1145927" y="1623"/>
                  </a:moveTo>
                  <a:cubicBezTo>
                    <a:pt x="971917" y="1623"/>
                    <a:pt x="830854" y="142576"/>
                    <a:pt x="830854" y="316450"/>
                  </a:cubicBezTo>
                  <a:cubicBezTo>
                    <a:pt x="830854" y="490324"/>
                    <a:pt x="971917" y="631277"/>
                    <a:pt x="1145927" y="631277"/>
                  </a:cubicBezTo>
                  <a:cubicBezTo>
                    <a:pt x="1319937" y="631277"/>
                    <a:pt x="1461001" y="490324"/>
                    <a:pt x="1461001" y="316450"/>
                  </a:cubicBezTo>
                  <a:cubicBezTo>
                    <a:pt x="1461042" y="142617"/>
                    <a:pt x="1320047" y="1665"/>
                    <a:pt x="1146078" y="1623"/>
                  </a:cubicBezTo>
                  <a:cubicBezTo>
                    <a:pt x="1146028" y="1623"/>
                    <a:pt x="1145978" y="1623"/>
                    <a:pt x="1145927" y="1623"/>
                  </a:cubicBezTo>
                  <a:close/>
                  <a:moveTo>
                    <a:pt x="3043543" y="38"/>
                  </a:moveTo>
                  <a:lnTo>
                    <a:pt x="2109050" y="38"/>
                  </a:lnTo>
                  <a:cubicBezTo>
                    <a:pt x="1935061" y="2730"/>
                    <a:pt x="1796199" y="145848"/>
                    <a:pt x="1798893" y="319702"/>
                  </a:cubicBezTo>
                  <a:cubicBezTo>
                    <a:pt x="1801528" y="489760"/>
                    <a:pt x="1938859" y="626983"/>
                    <a:pt x="2109050" y="629616"/>
                  </a:cubicBezTo>
                  <a:lnTo>
                    <a:pt x="3043543" y="629616"/>
                  </a:lnTo>
                  <a:cubicBezTo>
                    <a:pt x="3217533" y="632308"/>
                    <a:pt x="3360763" y="493555"/>
                    <a:pt x="3363457" y="319702"/>
                  </a:cubicBezTo>
                  <a:cubicBezTo>
                    <a:pt x="3366152" y="145848"/>
                    <a:pt x="3227290" y="2730"/>
                    <a:pt x="3053300" y="38"/>
                  </a:cubicBezTo>
                  <a:cubicBezTo>
                    <a:pt x="3050048" y="-13"/>
                    <a:pt x="3046795" y="-13"/>
                    <a:pt x="3043543" y="38"/>
                  </a:cubicBezTo>
                  <a:close/>
                  <a:moveTo>
                    <a:pt x="315149" y="1623"/>
                  </a:moveTo>
                  <a:cubicBezTo>
                    <a:pt x="141139" y="1581"/>
                    <a:pt x="42" y="142500"/>
                    <a:pt x="0" y="316374"/>
                  </a:cubicBezTo>
                  <a:cubicBezTo>
                    <a:pt x="-42" y="490248"/>
                    <a:pt x="140988" y="631235"/>
                    <a:pt x="314998" y="631277"/>
                  </a:cubicBezTo>
                  <a:cubicBezTo>
                    <a:pt x="489008" y="631318"/>
                    <a:pt x="630105" y="490399"/>
                    <a:pt x="630147" y="316525"/>
                  </a:cubicBezTo>
                  <a:cubicBezTo>
                    <a:pt x="630147" y="316500"/>
                    <a:pt x="630147" y="316475"/>
                    <a:pt x="630147" y="316450"/>
                  </a:cubicBezTo>
                  <a:cubicBezTo>
                    <a:pt x="630188" y="142617"/>
                    <a:pt x="489193" y="1665"/>
                    <a:pt x="315224" y="1623"/>
                  </a:cubicBezTo>
                  <a:cubicBezTo>
                    <a:pt x="315199" y="1623"/>
                    <a:pt x="315174" y="1623"/>
                    <a:pt x="315149" y="1623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4423112" y="3119682"/>
              <a:ext cx="938723" cy="624219"/>
            </a:xfrm>
            <a:custGeom>
              <a:avLst/>
              <a:gdLst/>
              <a:ahLst/>
              <a:cxnLst/>
              <a:rect l="l" t="t" r="r" b="b"/>
              <a:pathLst>
                <a:path w="938723" h="624219" extrusionOk="0">
                  <a:moveTo>
                    <a:pt x="672373" y="624219"/>
                  </a:moveTo>
                  <a:lnTo>
                    <a:pt x="938724" y="624219"/>
                  </a:lnTo>
                  <a:lnTo>
                    <a:pt x="938724" y="0"/>
                  </a:lnTo>
                  <a:lnTo>
                    <a:pt x="672373" y="0"/>
                  </a:lnTo>
                  <a:lnTo>
                    <a:pt x="266351" y="352491"/>
                  </a:lnTo>
                  <a:lnTo>
                    <a:pt x="26635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66351" y="624219"/>
                  </a:lnTo>
                  <a:lnTo>
                    <a:pt x="672373" y="27180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5457468" y="3119682"/>
              <a:ext cx="931396" cy="624219"/>
            </a:xfrm>
            <a:custGeom>
              <a:avLst/>
              <a:gdLst/>
              <a:ahLst/>
              <a:cxnLst/>
              <a:rect l="l" t="t" r="r" b="b"/>
              <a:pathLst>
                <a:path w="931396" h="624219" extrusionOk="0">
                  <a:moveTo>
                    <a:pt x="931397" y="624219"/>
                  </a:moveTo>
                  <a:lnTo>
                    <a:pt x="931397" y="0"/>
                  </a:lnTo>
                  <a:lnTo>
                    <a:pt x="655830" y="0"/>
                  </a:lnTo>
                  <a:lnTo>
                    <a:pt x="655830" y="207419"/>
                  </a:lnTo>
                  <a:lnTo>
                    <a:pt x="275491" y="207419"/>
                  </a:lnTo>
                  <a:lnTo>
                    <a:pt x="275491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491" y="624219"/>
                  </a:lnTo>
                  <a:lnTo>
                    <a:pt x="275491" y="405705"/>
                  </a:lnTo>
                  <a:lnTo>
                    <a:pt x="655830" y="405705"/>
                  </a:lnTo>
                  <a:lnTo>
                    <a:pt x="655830" y="6242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6484497" y="3119682"/>
              <a:ext cx="931547" cy="624219"/>
            </a:xfrm>
            <a:custGeom>
              <a:avLst/>
              <a:gdLst/>
              <a:ahLst/>
              <a:cxnLst/>
              <a:rect l="l" t="t" r="r" b="b"/>
              <a:pathLst>
                <a:path w="931547" h="624219" extrusionOk="0">
                  <a:moveTo>
                    <a:pt x="931547" y="624219"/>
                  </a:moveTo>
                  <a:lnTo>
                    <a:pt x="931547" y="0"/>
                  </a:lnTo>
                  <a:lnTo>
                    <a:pt x="655906" y="0"/>
                  </a:lnTo>
                  <a:lnTo>
                    <a:pt x="655906" y="207419"/>
                  </a:lnTo>
                  <a:lnTo>
                    <a:pt x="275566" y="207419"/>
                  </a:lnTo>
                  <a:lnTo>
                    <a:pt x="275566" y="0"/>
                  </a:lnTo>
                  <a:lnTo>
                    <a:pt x="0" y="0"/>
                  </a:lnTo>
                  <a:lnTo>
                    <a:pt x="0" y="624219"/>
                  </a:lnTo>
                  <a:lnTo>
                    <a:pt x="275566" y="624219"/>
                  </a:lnTo>
                  <a:lnTo>
                    <a:pt x="275566" y="405705"/>
                  </a:lnTo>
                  <a:lnTo>
                    <a:pt x="655906" y="405705"/>
                  </a:lnTo>
                  <a:lnTo>
                    <a:pt x="655906" y="6242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502461" y="3110549"/>
              <a:ext cx="1006783" cy="642560"/>
            </a:xfrm>
            <a:custGeom>
              <a:avLst/>
              <a:gdLst/>
              <a:ahLst/>
              <a:cxnLst/>
              <a:rect l="l" t="t" r="r" b="b"/>
              <a:pathLst>
                <a:path w="1006783" h="642560" extrusionOk="0">
                  <a:moveTo>
                    <a:pt x="0" y="328640"/>
                  </a:moveTo>
                  <a:cubicBezTo>
                    <a:pt x="0" y="552513"/>
                    <a:pt x="165355" y="642561"/>
                    <a:pt x="488662" y="642561"/>
                  </a:cubicBezTo>
                  <a:lnTo>
                    <a:pt x="518047" y="642561"/>
                  </a:lnTo>
                  <a:cubicBezTo>
                    <a:pt x="841353" y="642561"/>
                    <a:pt x="1006784" y="552513"/>
                    <a:pt x="1006784" y="328640"/>
                  </a:cubicBezTo>
                  <a:lnTo>
                    <a:pt x="1006784" y="313921"/>
                  </a:lnTo>
                  <a:cubicBezTo>
                    <a:pt x="1006784" y="90048"/>
                    <a:pt x="841505" y="0"/>
                    <a:pt x="518047" y="0"/>
                  </a:cubicBezTo>
                  <a:lnTo>
                    <a:pt x="488662" y="0"/>
                  </a:lnTo>
                  <a:cubicBezTo>
                    <a:pt x="165355" y="0"/>
                    <a:pt x="0" y="90048"/>
                    <a:pt x="0" y="313921"/>
                  </a:cubicBezTo>
                  <a:close/>
                  <a:moveTo>
                    <a:pt x="284782" y="324941"/>
                  </a:moveTo>
                  <a:lnTo>
                    <a:pt x="284782" y="317393"/>
                  </a:lnTo>
                  <a:cubicBezTo>
                    <a:pt x="284782" y="221081"/>
                    <a:pt x="357375" y="183416"/>
                    <a:pt x="485943" y="183416"/>
                  </a:cubicBezTo>
                  <a:lnTo>
                    <a:pt x="520842" y="183416"/>
                  </a:lnTo>
                  <a:cubicBezTo>
                    <a:pt x="649258" y="183416"/>
                    <a:pt x="722078" y="221156"/>
                    <a:pt x="722078" y="317393"/>
                  </a:cubicBezTo>
                  <a:lnTo>
                    <a:pt x="722078" y="324941"/>
                  </a:lnTo>
                  <a:cubicBezTo>
                    <a:pt x="722078" y="421329"/>
                    <a:pt x="649485" y="458994"/>
                    <a:pt x="520842" y="458994"/>
                  </a:cubicBezTo>
                  <a:lnTo>
                    <a:pt x="485943" y="458994"/>
                  </a:lnTo>
                  <a:cubicBezTo>
                    <a:pt x="357375" y="458994"/>
                    <a:pt x="284782" y="421329"/>
                    <a:pt x="284782" y="32494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563558" y="3119682"/>
              <a:ext cx="929885" cy="624219"/>
            </a:xfrm>
            <a:custGeom>
              <a:avLst/>
              <a:gdLst/>
              <a:ahLst/>
              <a:cxnLst/>
              <a:rect l="l" t="t" r="r" b="b"/>
              <a:pathLst>
                <a:path w="929885" h="624219" extrusionOk="0">
                  <a:moveTo>
                    <a:pt x="0" y="0"/>
                  </a:moveTo>
                  <a:lnTo>
                    <a:pt x="0" y="201984"/>
                  </a:lnTo>
                  <a:lnTo>
                    <a:pt x="327386" y="201984"/>
                  </a:lnTo>
                  <a:lnTo>
                    <a:pt x="327386" y="624219"/>
                  </a:lnTo>
                  <a:lnTo>
                    <a:pt x="602877" y="624219"/>
                  </a:lnTo>
                  <a:lnTo>
                    <a:pt x="602877" y="201984"/>
                  </a:lnTo>
                  <a:lnTo>
                    <a:pt x="929885" y="201984"/>
                  </a:lnTo>
                  <a:lnTo>
                    <a:pt x="929885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0437454" y="3119682"/>
              <a:ext cx="1029370" cy="624219"/>
            </a:xfrm>
            <a:custGeom>
              <a:avLst/>
              <a:gdLst/>
              <a:ahLst/>
              <a:cxnLst/>
              <a:rect l="l" t="t" r="r" b="b"/>
              <a:pathLst>
                <a:path w="1029370" h="624219" extrusionOk="0">
                  <a:moveTo>
                    <a:pt x="673883" y="624219"/>
                  </a:moveTo>
                  <a:lnTo>
                    <a:pt x="1029371" y="624219"/>
                  </a:lnTo>
                  <a:lnTo>
                    <a:pt x="712107" y="306675"/>
                  </a:lnTo>
                  <a:lnTo>
                    <a:pt x="1019777" y="151"/>
                  </a:lnTo>
                  <a:lnTo>
                    <a:pt x="681891" y="151"/>
                  </a:lnTo>
                  <a:lnTo>
                    <a:pt x="523259" y="176321"/>
                  </a:lnTo>
                  <a:lnTo>
                    <a:pt x="364627" y="0"/>
                  </a:lnTo>
                  <a:lnTo>
                    <a:pt x="9140" y="0"/>
                  </a:lnTo>
                  <a:lnTo>
                    <a:pt x="315073" y="319507"/>
                  </a:lnTo>
                  <a:lnTo>
                    <a:pt x="0" y="624219"/>
                  </a:lnTo>
                  <a:lnTo>
                    <a:pt x="337962" y="624219"/>
                  </a:lnTo>
                  <a:lnTo>
                    <a:pt x="506036" y="446238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9574572" y="3120588"/>
              <a:ext cx="810458" cy="624445"/>
            </a:xfrm>
            <a:custGeom>
              <a:avLst/>
              <a:gdLst/>
              <a:ahLst/>
              <a:cxnLst/>
              <a:rect l="l" t="t" r="r" b="b"/>
              <a:pathLst>
                <a:path w="810458" h="624445" extrusionOk="0">
                  <a:moveTo>
                    <a:pt x="0" y="624446"/>
                  </a:moveTo>
                  <a:lnTo>
                    <a:pt x="810383" y="624446"/>
                  </a:lnTo>
                  <a:lnTo>
                    <a:pt x="810383" y="455597"/>
                  </a:lnTo>
                  <a:lnTo>
                    <a:pt x="276321" y="455597"/>
                  </a:lnTo>
                  <a:lnTo>
                    <a:pt x="276321" y="377853"/>
                  </a:lnTo>
                  <a:lnTo>
                    <a:pt x="731143" y="377853"/>
                  </a:lnTo>
                  <a:lnTo>
                    <a:pt x="731143" y="245763"/>
                  </a:lnTo>
                  <a:lnTo>
                    <a:pt x="276321" y="245763"/>
                  </a:lnTo>
                  <a:lnTo>
                    <a:pt x="276321" y="167415"/>
                  </a:lnTo>
                  <a:lnTo>
                    <a:pt x="810459" y="167415"/>
                  </a:lnTo>
                  <a:lnTo>
                    <a:pt x="8104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11518830" y="6400449"/>
            <a:ext cx="34296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336154" y="5895439"/>
            <a:ext cx="8553846" cy="1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Google Shape;21;p1"/>
          <p:cNvPicPr preferRelativeResize="0"/>
          <p:nvPr/>
        </p:nvPicPr>
        <p:blipFill rotWithShape="1">
          <a:blip r:embed="rId27">
            <a:alphaModFix/>
          </a:blip>
          <a:srcRect l="1305" t="10996" r="96602" b="19004"/>
          <a:stretch/>
        </p:blipFill>
        <p:spPr>
          <a:xfrm>
            <a:off x="330200" y="6403250"/>
            <a:ext cx="12225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/>
          <p:cNvPicPr preferRelativeResize="0"/>
          <p:nvPr/>
        </p:nvPicPr>
        <p:blipFill rotWithShape="1">
          <a:blip r:embed="rId27">
            <a:alphaModFix/>
          </a:blip>
          <a:srcRect l="8118" t="11003" r="3055" b="18997"/>
          <a:stretch/>
        </p:blipFill>
        <p:spPr>
          <a:xfrm>
            <a:off x="452450" y="6403250"/>
            <a:ext cx="5189530" cy="177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FD1B3"/>
          </p15:clr>
        </p15:guide>
        <p15:guide id="2" pos="7680">
          <p15:clr>
            <a:srgbClr val="FFD1B3"/>
          </p15:clr>
        </p15:guide>
        <p15:guide id="3" pos="208">
          <p15:clr>
            <a:srgbClr val="FFD1B3"/>
          </p15:clr>
        </p15:guide>
        <p15:guide id="4" pos="320">
          <p15:clr>
            <a:srgbClr val="FFD1B3"/>
          </p15:clr>
        </p15:guide>
        <p15:guide id="5" pos="432">
          <p15:clr>
            <a:srgbClr val="FFD1B3"/>
          </p15:clr>
        </p15:guide>
        <p15:guide id="6" pos="544">
          <p15:clr>
            <a:srgbClr val="FFD1B3"/>
          </p15:clr>
        </p15:guide>
        <p15:guide id="7" pos="648">
          <p15:clr>
            <a:srgbClr val="FFD1B3"/>
          </p15:clr>
        </p15:guide>
        <p15:guide id="8" pos="760">
          <p15:clr>
            <a:srgbClr val="FFD1B3"/>
          </p15:clr>
        </p15:guide>
        <p15:guide id="9" pos="872">
          <p15:clr>
            <a:srgbClr val="FFD1B3"/>
          </p15:clr>
        </p15:guide>
        <p15:guide id="10" pos="984">
          <p15:clr>
            <a:srgbClr val="FFD1B3"/>
          </p15:clr>
        </p15:guide>
        <p15:guide id="11" pos="1088">
          <p15:clr>
            <a:srgbClr val="FFD1B3"/>
          </p15:clr>
        </p15:guide>
        <p15:guide id="12" pos="1199">
          <p15:clr>
            <a:srgbClr val="FFD1B3"/>
          </p15:clr>
        </p15:guide>
        <p15:guide id="13" pos="1312">
          <p15:clr>
            <a:srgbClr val="FFD1B3"/>
          </p15:clr>
        </p15:guide>
        <p15:guide id="14" pos="1424">
          <p15:clr>
            <a:srgbClr val="FFD1B3"/>
          </p15:clr>
        </p15:guide>
        <p15:guide id="15" pos="1528">
          <p15:clr>
            <a:srgbClr val="FFD1B3"/>
          </p15:clr>
        </p15:guide>
        <p15:guide id="16" pos="1640">
          <p15:clr>
            <a:srgbClr val="FFD1B3"/>
          </p15:clr>
        </p15:guide>
        <p15:guide id="17" pos="1752">
          <p15:clr>
            <a:srgbClr val="FFD1B3"/>
          </p15:clr>
        </p15:guide>
        <p15:guide id="18" pos="1864">
          <p15:clr>
            <a:srgbClr val="FFD1B3"/>
          </p15:clr>
        </p15:guide>
        <p15:guide id="19" pos="2080">
          <p15:clr>
            <a:srgbClr val="FFD1B3"/>
          </p15:clr>
        </p15:guide>
        <p15:guide id="20" pos="2192">
          <p15:clr>
            <a:srgbClr val="FFD1B3"/>
          </p15:clr>
        </p15:guide>
        <p15:guide id="21" pos="2304">
          <p15:clr>
            <a:srgbClr val="FFD1B3"/>
          </p15:clr>
        </p15:guide>
        <p15:guide id="22" pos="2408">
          <p15:clr>
            <a:srgbClr val="FFD1B3"/>
          </p15:clr>
        </p15:guide>
        <p15:guide id="23" pos="2520">
          <p15:clr>
            <a:srgbClr val="FFD1B3"/>
          </p15:clr>
        </p15:guide>
        <p15:guide id="24" pos="2632">
          <p15:clr>
            <a:srgbClr val="FFD1B3"/>
          </p15:clr>
        </p15:guide>
        <p15:guide id="25" pos="2744">
          <p15:clr>
            <a:srgbClr val="FFD1B3"/>
          </p15:clr>
        </p15:guide>
        <p15:guide id="26" pos="2848">
          <p15:clr>
            <a:srgbClr val="FFD1B3"/>
          </p15:clr>
        </p15:guide>
        <p15:guide id="27" pos="2960">
          <p15:clr>
            <a:srgbClr val="FFD1B3"/>
          </p15:clr>
        </p15:guide>
        <p15:guide id="28" pos="3072">
          <p15:clr>
            <a:srgbClr val="FFD1B3"/>
          </p15:clr>
        </p15:guide>
        <p15:guide id="29" pos="3184">
          <p15:clr>
            <a:srgbClr val="FFD1B3"/>
          </p15:clr>
        </p15:guide>
        <p15:guide id="30" pos="3288">
          <p15:clr>
            <a:srgbClr val="FFD1B3"/>
          </p15:clr>
        </p15:guide>
        <p15:guide id="31" pos="3400">
          <p15:clr>
            <a:srgbClr val="FFD1B3"/>
          </p15:clr>
        </p15:guide>
        <p15:guide id="32" pos="3512">
          <p15:clr>
            <a:srgbClr val="FFD1B3"/>
          </p15:clr>
        </p15:guide>
        <p15:guide id="33" pos="3624">
          <p15:clr>
            <a:srgbClr val="FFD1B3"/>
          </p15:clr>
        </p15:guide>
        <p15:guide id="34" pos="3728">
          <p15:clr>
            <a:srgbClr val="FFD1B3"/>
          </p15:clr>
        </p15:guide>
        <p15:guide id="35" pos="3952">
          <p15:clr>
            <a:srgbClr val="FFD1B3"/>
          </p15:clr>
        </p15:guide>
        <p15:guide id="36" pos="4056">
          <p15:clr>
            <a:srgbClr val="FFD1B3"/>
          </p15:clr>
        </p15:guide>
        <p15:guide id="37" pos="4168">
          <p15:clr>
            <a:srgbClr val="FFD1B3"/>
          </p15:clr>
        </p15:guide>
        <p15:guide id="38" pos="4280">
          <p15:clr>
            <a:srgbClr val="FFD1B3"/>
          </p15:clr>
        </p15:guide>
        <p15:guide id="39" pos="4392">
          <p15:clr>
            <a:srgbClr val="FFD1B3"/>
          </p15:clr>
        </p15:guide>
        <p15:guide id="40" pos="4496">
          <p15:clr>
            <a:srgbClr val="FFD1B3"/>
          </p15:clr>
        </p15:guide>
        <p15:guide id="41" pos="4608">
          <p15:clr>
            <a:srgbClr val="FFD1B3"/>
          </p15:clr>
        </p15:guide>
        <p15:guide id="42" pos="4720">
          <p15:clr>
            <a:srgbClr val="FFD1B3"/>
          </p15:clr>
        </p15:guide>
        <p15:guide id="43" pos="4832">
          <p15:clr>
            <a:srgbClr val="FFD1B3"/>
          </p15:clr>
        </p15:guide>
        <p15:guide id="44" pos="4936">
          <p15:clr>
            <a:srgbClr val="FFD1B3"/>
          </p15:clr>
        </p15:guide>
        <p15:guide id="45" pos="5048">
          <p15:clr>
            <a:srgbClr val="FFD1B3"/>
          </p15:clr>
        </p15:guide>
        <p15:guide id="46" pos="5160">
          <p15:clr>
            <a:srgbClr val="FFD1B3"/>
          </p15:clr>
        </p15:guide>
        <p15:guide id="47" pos="5272">
          <p15:clr>
            <a:srgbClr val="FFD1B3"/>
          </p15:clr>
        </p15:guide>
        <p15:guide id="48" pos="5376">
          <p15:clr>
            <a:srgbClr val="FFD1B3"/>
          </p15:clr>
        </p15:guide>
        <p15:guide id="49" pos="5490">
          <p15:clr>
            <a:srgbClr val="FFD1B3"/>
          </p15:clr>
        </p15:guide>
        <p15:guide id="50" pos="5600">
          <p15:clr>
            <a:srgbClr val="FFD1B3"/>
          </p15:clr>
        </p15:guide>
        <p15:guide id="51" pos="5816">
          <p15:clr>
            <a:srgbClr val="FFD1B3"/>
          </p15:clr>
        </p15:guide>
        <p15:guide id="52" pos="5928">
          <p15:clr>
            <a:srgbClr val="FFD1B3"/>
          </p15:clr>
        </p15:guide>
        <p15:guide id="53" pos="6040">
          <p15:clr>
            <a:srgbClr val="FFD1B3"/>
          </p15:clr>
        </p15:guide>
        <p15:guide id="54" pos="6152">
          <p15:clr>
            <a:srgbClr val="FFD1B3"/>
          </p15:clr>
        </p15:guide>
        <p15:guide id="55" pos="6256">
          <p15:clr>
            <a:srgbClr val="FFD1B3"/>
          </p15:clr>
        </p15:guide>
        <p15:guide id="56" pos="6368">
          <p15:clr>
            <a:srgbClr val="FFD1B3"/>
          </p15:clr>
        </p15:guide>
        <p15:guide id="57" pos="6480">
          <p15:clr>
            <a:srgbClr val="FFD1B3"/>
          </p15:clr>
        </p15:guide>
        <p15:guide id="58" pos="6592">
          <p15:clr>
            <a:srgbClr val="FFD1B3"/>
          </p15:clr>
        </p15:guide>
        <p15:guide id="59" pos="6696">
          <p15:clr>
            <a:srgbClr val="FFD1B3"/>
          </p15:clr>
        </p15:guide>
        <p15:guide id="60" pos="6808">
          <p15:clr>
            <a:srgbClr val="FFD1B3"/>
          </p15:clr>
        </p15:guide>
        <p15:guide id="61" pos="6920">
          <p15:clr>
            <a:srgbClr val="FFD1B3"/>
          </p15:clr>
        </p15:guide>
        <p15:guide id="62" pos="7032">
          <p15:clr>
            <a:srgbClr val="FFD1B3"/>
          </p15:clr>
        </p15:guide>
        <p15:guide id="63" pos="7136">
          <p15:clr>
            <a:srgbClr val="FFD1B3"/>
          </p15:clr>
        </p15:guide>
        <p15:guide id="64" pos="7248">
          <p15:clr>
            <a:srgbClr val="FFD1B3"/>
          </p15:clr>
        </p15:guide>
        <p15:guide id="65" pos="7360">
          <p15:clr>
            <a:srgbClr val="FFD1B3"/>
          </p15:clr>
        </p15:guide>
        <p15:guide id="66" pos="7472">
          <p15:clr>
            <a:srgbClr val="FFD1B3"/>
          </p15:clr>
        </p15:guide>
        <p15:guide id="67" orient="horz">
          <p15:clr>
            <a:srgbClr val="FFD1B3"/>
          </p15:clr>
        </p15:guide>
        <p15:guide id="68" orient="horz" pos="4320">
          <p15:clr>
            <a:srgbClr val="FFD1B3"/>
          </p15:clr>
        </p15:guide>
        <p15:guide id="69" orient="horz" pos="208">
          <p15:clr>
            <a:srgbClr val="FFD1B3"/>
          </p15:clr>
        </p15:guide>
        <p15:guide id="70" orient="horz" pos="320">
          <p15:clr>
            <a:srgbClr val="FFD1B3"/>
          </p15:clr>
        </p15:guide>
        <p15:guide id="71" orient="horz" pos="432">
          <p15:clr>
            <a:srgbClr val="FFD1B3"/>
          </p15:clr>
        </p15:guide>
        <p15:guide id="72" orient="horz" pos="544">
          <p15:clr>
            <a:srgbClr val="FFD1B3"/>
          </p15:clr>
        </p15:guide>
        <p15:guide id="73" orient="horz" pos="656">
          <p15:clr>
            <a:srgbClr val="FFD1B3"/>
          </p15:clr>
        </p15:guide>
        <p15:guide id="74" orient="horz" pos="768">
          <p15:clr>
            <a:srgbClr val="FFD1B3"/>
          </p15:clr>
        </p15:guide>
        <p15:guide id="75" orient="horz" pos="880">
          <p15:clr>
            <a:srgbClr val="FFD1B3"/>
          </p15:clr>
        </p15:guide>
        <p15:guide id="76" orient="horz" pos="992">
          <p15:clr>
            <a:srgbClr val="FFD1B3"/>
          </p15:clr>
        </p15:guide>
        <p15:guide id="77" orient="horz" pos="1104">
          <p15:clr>
            <a:srgbClr val="FFD1B3"/>
          </p15:clr>
        </p15:guide>
        <p15:guide id="78" orient="horz" pos="1216">
          <p15:clr>
            <a:srgbClr val="FFD1B3"/>
          </p15:clr>
        </p15:guide>
        <p15:guide id="79" orient="horz" pos="1328">
          <p15:clr>
            <a:srgbClr val="FFD1B3"/>
          </p15:clr>
        </p15:guide>
        <p15:guide id="80" orient="horz" pos="1440">
          <p15:clr>
            <a:srgbClr val="FFD1B3"/>
          </p15:clr>
        </p15:guide>
        <p15:guide id="81" orient="horz" pos="1544">
          <p15:clr>
            <a:srgbClr val="FFD1B3"/>
          </p15:clr>
        </p15:guide>
        <p15:guide id="82" orient="horz" pos="1656">
          <p15:clr>
            <a:srgbClr val="FFD1B3"/>
          </p15:clr>
        </p15:guide>
        <p15:guide id="83" orient="horz" pos="1768">
          <p15:clr>
            <a:srgbClr val="FFD1B3"/>
          </p15:clr>
        </p15:guide>
        <p15:guide id="84" orient="horz" pos="1880">
          <p15:clr>
            <a:srgbClr val="FFD1B3"/>
          </p15:clr>
        </p15:guide>
        <p15:guide id="85" orient="horz" pos="1992">
          <p15:clr>
            <a:srgbClr val="FFD1B3"/>
          </p15:clr>
        </p15:guide>
        <p15:guide id="86" orient="horz" pos="2104">
          <p15:clr>
            <a:srgbClr val="FFD1B3"/>
          </p15:clr>
        </p15:guide>
        <p15:guide id="87" orient="horz" pos="2216">
          <p15:clr>
            <a:srgbClr val="FFD1B3"/>
          </p15:clr>
        </p15:guide>
        <p15:guide id="88" orient="horz" pos="2328">
          <p15:clr>
            <a:srgbClr val="FFD1B3"/>
          </p15:clr>
        </p15:guide>
        <p15:guide id="89" orient="horz" pos="2440">
          <p15:clr>
            <a:srgbClr val="FFD1B3"/>
          </p15:clr>
        </p15:guide>
        <p15:guide id="90" orient="horz" pos="2552">
          <p15:clr>
            <a:srgbClr val="FFD1B3"/>
          </p15:clr>
        </p15:guide>
        <p15:guide id="91" orient="horz" pos="2664">
          <p15:clr>
            <a:srgbClr val="FFD1B3"/>
          </p15:clr>
        </p15:guide>
        <p15:guide id="92" orient="horz" pos="2776">
          <p15:clr>
            <a:srgbClr val="FFD1B3"/>
          </p15:clr>
        </p15:guide>
        <p15:guide id="93" orient="horz" pos="2880">
          <p15:clr>
            <a:srgbClr val="FFD1B3"/>
          </p15:clr>
        </p15:guide>
        <p15:guide id="94" orient="horz" pos="2992">
          <p15:clr>
            <a:srgbClr val="FFD1B3"/>
          </p15:clr>
        </p15:guide>
        <p15:guide id="95" orient="horz" pos="3104">
          <p15:clr>
            <a:srgbClr val="FFD1B3"/>
          </p15:clr>
        </p15:guide>
        <p15:guide id="96" orient="horz" pos="3216">
          <p15:clr>
            <a:srgbClr val="FFD1B3"/>
          </p15:clr>
        </p15:guide>
        <p15:guide id="97" orient="horz" pos="3328">
          <p15:clr>
            <a:srgbClr val="FFD1B3"/>
          </p15:clr>
        </p15:guide>
        <p15:guide id="98" orient="horz" pos="3440">
          <p15:clr>
            <a:srgbClr val="FFD1B3"/>
          </p15:clr>
        </p15:guide>
        <p15:guide id="99" orient="horz" pos="3552">
          <p15:clr>
            <a:srgbClr val="FFD1B3"/>
          </p15:clr>
        </p15:guide>
        <p15:guide id="100" orient="horz" pos="3664">
          <p15:clr>
            <a:srgbClr val="FFD1B3"/>
          </p15:clr>
        </p15:guide>
        <p15:guide id="101" orient="horz" pos="3776">
          <p15:clr>
            <a:srgbClr val="FFD1B3"/>
          </p15:clr>
        </p15:guide>
        <p15:guide id="102" orient="horz" pos="4112">
          <p15:clr>
            <a:srgbClr val="FFD1B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sz="2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5889" y="0"/>
            <a:ext cx="1617300" cy="1617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11382375" y="6061663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9763006" y="4436887"/>
            <a:ext cx="2425800" cy="24258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9774475" y="6062237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11382375" y="4449126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  <a:defRPr sz="2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4465" y="417478"/>
            <a:ext cx="1073150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5889" y="0"/>
            <a:ext cx="1617300" cy="1617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9"/>
          <p:cNvSpPr/>
          <p:nvPr/>
        </p:nvSpPr>
        <p:spPr>
          <a:xfrm>
            <a:off x="11382375" y="6061663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5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9"/>
          <p:cNvSpPr/>
          <p:nvPr/>
        </p:nvSpPr>
        <p:spPr>
          <a:xfrm>
            <a:off x="9763006" y="4436887"/>
            <a:ext cx="2425800" cy="24258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9"/>
          <p:cNvSpPr/>
          <p:nvPr/>
        </p:nvSpPr>
        <p:spPr>
          <a:xfrm>
            <a:off x="9774475" y="6062237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7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11382375" y="4449126"/>
            <a:ext cx="800100" cy="800100"/>
          </a:xfrm>
          <a:prstGeom prst="roundRect">
            <a:avLst>
              <a:gd name="adj" fmla="val 3204"/>
            </a:avLst>
          </a:prstGeom>
          <a:blipFill rotWithShape="1">
            <a:blip r:embed="rId18">
              <a:alphaModFix amt="63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>
            <a:spLocks noGrp="1"/>
          </p:cNvSpPr>
          <p:nvPr>
            <p:ph type="body" idx="1"/>
          </p:nvPr>
        </p:nvSpPr>
        <p:spPr>
          <a:xfrm>
            <a:off x="1609726" y="2531625"/>
            <a:ext cx="6208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БЛОК 2. БАЗОВЫЙ ИНСТРУМЕНТАРИЙ</a:t>
            </a:r>
            <a:endParaRPr/>
          </a:p>
        </p:txBody>
      </p:sp>
      <p:sp>
        <p:nvSpPr>
          <p:cNvPr id="411" name="Google Shape;411;p51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83583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lang="ru-RU" sz="5400"/>
              <a:t>ГРАФИЧЕСКАЯ УТИЛИТА DBEAVER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 txBox="1">
            <a:spLocks noGrp="1"/>
          </p:cNvSpPr>
          <p:nvPr>
            <p:ph type="body" idx="1"/>
          </p:nvPr>
        </p:nvSpPr>
        <p:spPr>
          <a:xfrm>
            <a:off x="1703399" y="1934632"/>
            <a:ext cx="6443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Необходимо повторить действия продемонстрированные на уроке: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60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ЗАДАНИЕ НА САМОПРОВЕРКУ</a:t>
            </a:r>
            <a:endParaRPr/>
          </a:p>
        </p:txBody>
      </p:sp>
      <p:sp>
        <p:nvSpPr>
          <p:cNvPr id="547" name="Google Shape;547;p60"/>
          <p:cNvSpPr txBox="1"/>
          <p:nvPr/>
        </p:nvSpPr>
        <p:spPr>
          <a:xfrm>
            <a:off x="1703388" y="3362299"/>
            <a:ext cx="245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Установить Dbeaver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0"/>
          <p:cNvSpPr txBox="1"/>
          <p:nvPr/>
        </p:nvSpPr>
        <p:spPr>
          <a:xfrm>
            <a:off x="4536375" y="3362299"/>
            <a:ext cx="3997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Подключиться к Постгресу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0"/>
          <p:cNvSpPr txBox="1"/>
          <p:nvPr/>
        </p:nvSpPr>
        <p:spPr>
          <a:xfrm>
            <a:off x="1703388" y="2726290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0"/>
          <p:cNvSpPr txBox="1"/>
          <p:nvPr/>
        </p:nvSpPr>
        <p:spPr>
          <a:xfrm>
            <a:off x="4536375" y="2710988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" name="Google Shape;551;p60"/>
          <p:cNvCxnSpPr/>
          <p:nvPr/>
        </p:nvCxnSpPr>
        <p:spPr>
          <a:xfrm flipH="1">
            <a:off x="2315775" y="2950988"/>
            <a:ext cx="1975500" cy="126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2" name="Google Shape;552;p60"/>
          <p:cNvSpPr txBox="1">
            <a:spLocks noGrp="1"/>
          </p:cNvSpPr>
          <p:nvPr>
            <p:ph type="body" idx="1"/>
          </p:nvPr>
        </p:nvSpPr>
        <p:spPr>
          <a:xfrm>
            <a:off x="1703399" y="4144457"/>
            <a:ext cx="644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В результате у вас будет настроенный DBeaver для дальнейших уроков данного курса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 txBox="1">
            <a:spLocks noGrp="1"/>
          </p:cNvSpPr>
          <p:nvPr>
            <p:ph type="title"/>
          </p:nvPr>
        </p:nvSpPr>
        <p:spPr>
          <a:xfrm>
            <a:off x="1609724" y="3118888"/>
            <a:ext cx="7520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 Black"/>
              <a:buNone/>
            </a:pPr>
            <a:r>
              <a:rPr lang="ru-RU"/>
              <a:t>СПАСИБО</a:t>
            </a:r>
            <a:endParaRPr/>
          </a:p>
        </p:txBody>
      </p:sp>
      <p:sp>
        <p:nvSpPr>
          <p:cNvPr id="558" name="Google Shape;558;p61"/>
          <p:cNvSpPr txBox="1">
            <a:spLocks noGrp="1"/>
          </p:cNvSpPr>
          <p:nvPr>
            <p:ph type="body" idx="1"/>
          </p:nvPr>
        </p:nvSpPr>
        <p:spPr>
          <a:xfrm>
            <a:off x="1612209" y="4166475"/>
            <a:ext cx="7323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На следующем занятии мы рассмотрим конфигурирование Постгреса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/>
          <p:nvPr/>
        </p:nvSpPr>
        <p:spPr>
          <a:xfrm>
            <a:off x="1719852" y="1614489"/>
            <a:ext cx="2570700" cy="1822800"/>
          </a:xfrm>
          <a:prstGeom prst="roundRect">
            <a:avLst>
              <a:gd name="adj" fmla="val 7748"/>
            </a:avLst>
          </a:prstGeom>
          <a:solidFill>
            <a:srgbClr val="CEE6FF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Понять плюсы и минусы GUI</a:t>
            </a:r>
            <a:endParaRPr sz="1600"/>
          </a:p>
        </p:txBody>
      </p:sp>
      <p:sp>
        <p:nvSpPr>
          <p:cNvPr id="417" name="Google Shape;417;p52"/>
          <p:cNvSpPr/>
          <p:nvPr/>
        </p:nvSpPr>
        <p:spPr>
          <a:xfrm>
            <a:off x="4569975" y="1614500"/>
            <a:ext cx="4158300" cy="1822800"/>
          </a:xfrm>
          <a:prstGeom prst="roundRect">
            <a:avLst>
              <a:gd name="adj" fmla="val 6634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Определить плюсы DBeaver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52"/>
          <p:cNvSpPr/>
          <p:nvPr/>
        </p:nvSpPr>
        <p:spPr>
          <a:xfrm>
            <a:off x="5567499" y="3679750"/>
            <a:ext cx="3160800" cy="1822800"/>
          </a:xfrm>
          <a:prstGeom prst="roundRect">
            <a:avLst>
              <a:gd name="adj" fmla="val 8306"/>
            </a:avLst>
          </a:prstGeom>
          <a:solidFill>
            <a:srgbClr val="CBF2FF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Настроить подключение к постгресу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9" name="Google Shape;419;p52"/>
          <p:cNvSpPr/>
          <p:nvPr/>
        </p:nvSpPr>
        <p:spPr>
          <a:xfrm>
            <a:off x="1719849" y="3679750"/>
            <a:ext cx="3529500" cy="1822800"/>
          </a:xfrm>
          <a:prstGeom prst="roundRect">
            <a:avLst>
              <a:gd name="adj" fmla="val 5519"/>
            </a:avLst>
          </a:prstGeom>
          <a:solidFill>
            <a:srgbClr val="E5E0F6"/>
          </a:solidFill>
          <a:ln>
            <a:noFill/>
          </a:ln>
        </p:spPr>
        <p:txBody>
          <a:bodyPr spcFirstLastPara="1" wrap="square" lIns="144000" tIns="756000" rIns="144000" bIns="1440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Скачать и установить DBeaver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ЦЕЛЬ УРОКА</a:t>
            </a:r>
            <a:endParaRPr/>
          </a:p>
        </p:txBody>
      </p:sp>
      <p:sp>
        <p:nvSpPr>
          <p:cNvPr id="421" name="Google Shape;421;p52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422" name="Google Shape;422;p52"/>
          <p:cNvSpPr/>
          <p:nvPr/>
        </p:nvSpPr>
        <p:spPr>
          <a:xfrm>
            <a:off x="1902732" y="1719107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52"/>
          <p:cNvSpPr/>
          <p:nvPr/>
        </p:nvSpPr>
        <p:spPr>
          <a:xfrm>
            <a:off x="4752860" y="1719107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5750387" y="3784357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2"/>
                </a:solidFill>
              </a:rPr>
              <a:t>4</a:t>
            </a:r>
            <a:endParaRPr sz="1500" b="0" i="0" u="none" strike="noStrike" cap="non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1902732" y="3826196"/>
            <a:ext cx="876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6"/>
                </a:solidFill>
              </a:rPr>
              <a:t>3</a:t>
            </a:r>
            <a:endParaRPr sz="1500" b="0" i="0" u="none" strike="noStrike" cap="none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СОДЕРЖАНИЕ УРОКА</a:t>
            </a:r>
            <a:endParaRPr/>
          </a:p>
        </p:txBody>
      </p:sp>
      <p:sp>
        <p:nvSpPr>
          <p:cNvPr id="431" name="Google Shape;431;p53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432" name="Google Shape;432;p53"/>
          <p:cNvSpPr/>
          <p:nvPr/>
        </p:nvSpPr>
        <p:spPr>
          <a:xfrm>
            <a:off x="1719852" y="1361364"/>
            <a:ext cx="926400" cy="926400"/>
          </a:xfrm>
          <a:prstGeom prst="ellipse">
            <a:avLst/>
          </a:prstGeom>
          <a:solidFill>
            <a:srgbClr val="CBF2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53"/>
          <p:cNvSpPr/>
          <p:nvPr/>
        </p:nvSpPr>
        <p:spPr>
          <a:xfrm>
            <a:off x="1719852" y="3129109"/>
            <a:ext cx="926400" cy="926400"/>
          </a:xfrm>
          <a:prstGeom prst="ellipse">
            <a:avLst/>
          </a:prstGeom>
          <a:solidFill>
            <a:srgbClr val="CBF2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53"/>
          <p:cNvSpPr/>
          <p:nvPr/>
        </p:nvSpPr>
        <p:spPr>
          <a:xfrm>
            <a:off x="1719852" y="4896852"/>
            <a:ext cx="926400" cy="926400"/>
          </a:xfrm>
          <a:prstGeom prst="ellipse">
            <a:avLst/>
          </a:prstGeom>
          <a:solidFill>
            <a:srgbClr val="CBF2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5" name="Google Shape;435;p53"/>
          <p:cNvCxnSpPr/>
          <p:nvPr/>
        </p:nvCxnSpPr>
        <p:spPr>
          <a:xfrm rot="10800000">
            <a:off x="2183068" y="2395849"/>
            <a:ext cx="0" cy="6252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6" name="Google Shape;436;p53"/>
          <p:cNvCxnSpPr/>
          <p:nvPr/>
        </p:nvCxnSpPr>
        <p:spPr>
          <a:xfrm rot="10800000">
            <a:off x="2183068" y="4163594"/>
            <a:ext cx="0" cy="6252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53"/>
          <p:cNvSpPr txBox="1"/>
          <p:nvPr/>
        </p:nvSpPr>
        <p:spPr>
          <a:xfrm>
            <a:off x="2860569" y="1547581"/>
            <a:ext cx="257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Зачем нужны GUI.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Их плюсы и минусы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8" name="Google Shape;438;p53"/>
          <p:cNvSpPr txBox="1"/>
          <p:nvPr/>
        </p:nvSpPr>
        <p:spPr>
          <a:xfrm>
            <a:off x="2860569" y="3453775"/>
            <a:ext cx="228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Dbeaver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2860569" y="5221443"/>
            <a:ext cx="25707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Практика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6632052" y="1361364"/>
            <a:ext cx="3643200" cy="4461900"/>
          </a:xfrm>
          <a:prstGeom prst="roundRect">
            <a:avLst>
              <a:gd name="adj" fmla="val 5294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ЗАЧЕМ НУЖНЫ GUI</a:t>
            </a:r>
            <a:endParaRPr/>
          </a:p>
        </p:txBody>
      </p:sp>
      <p:sp>
        <p:nvSpPr>
          <p:cNvPr id="446" name="Google Shape;446;p54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84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447" name="Google Shape;447;p54"/>
          <p:cNvSpPr txBox="1"/>
          <p:nvPr/>
        </p:nvSpPr>
        <p:spPr>
          <a:xfrm>
            <a:off x="1732136" y="3335788"/>
            <a:ext cx="7099800" cy="19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сохранять несколько вкладок многостраничных sql скриптов и выполнять из них только отдельные команды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предоставлять визуальное наглядное содержимое БД как в виде баз данных, таблиц, индексов и тд, так и значительно удобнее просматривать их структуру и содержимое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ru-RU" sz="1600">
                <a:solidFill>
                  <a:schemeClr val="dk1"/>
                </a:solidFill>
              </a:rPr>
              <a:t>визуально вносить изменения в данные, а не помнить sql команды наизусть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1732125" y="2696840"/>
            <a:ext cx="323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Он позволяет: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49" name="Google Shape;449;p54"/>
          <p:cNvCxnSpPr/>
          <p:nvPr/>
        </p:nvCxnSpPr>
        <p:spPr>
          <a:xfrm>
            <a:off x="1732126" y="3160331"/>
            <a:ext cx="87852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0" name="Google Shape;450;p54"/>
          <p:cNvSpPr/>
          <p:nvPr/>
        </p:nvSpPr>
        <p:spPr>
          <a:xfrm>
            <a:off x="1674663" y="1576713"/>
            <a:ext cx="8785200" cy="847800"/>
          </a:xfrm>
          <a:prstGeom prst="roundRect">
            <a:avLst>
              <a:gd name="adj" fmla="val 16667"/>
            </a:avLst>
          </a:prstGeom>
          <a:solidFill>
            <a:srgbClr val="CEE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Графический пользовательский интерфейс (GUI) Постгреса предназначен для удобства работы конечного пользователя.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ПЛЮСЫ GUI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6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457" name="Google Shape;457;p55"/>
          <p:cNvSpPr txBox="1"/>
          <p:nvPr/>
        </p:nvSpPr>
        <p:spPr>
          <a:xfrm>
            <a:off x="2196925" y="2036450"/>
            <a:ext cx="289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Более простое обучение и адаптация по сравнению с CLI (psql)</a:t>
            </a:r>
            <a:endParaRPr sz="1600"/>
          </a:p>
        </p:txBody>
      </p:sp>
      <p:sp>
        <p:nvSpPr>
          <p:cNvPr id="458" name="Google Shape;458;p55"/>
          <p:cNvSpPr txBox="1"/>
          <p:nvPr/>
        </p:nvSpPr>
        <p:spPr>
          <a:xfrm>
            <a:off x="2196925" y="3197315"/>
            <a:ext cx="3237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Более понятный и приятный интерфейс,чем при использовании командной строки</a:t>
            </a:r>
            <a:endParaRPr sz="1600"/>
          </a:p>
        </p:txBody>
      </p:sp>
      <p:sp>
        <p:nvSpPr>
          <p:cNvPr id="459" name="Google Shape;459;p55"/>
          <p:cNvSpPr txBox="1"/>
          <p:nvPr/>
        </p:nvSpPr>
        <p:spPr>
          <a:xfrm>
            <a:off x="6601276" y="2036452"/>
            <a:ext cx="3237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Большее информации,которую можно получить за один раз, чем предоставляет консоль </a:t>
            </a:r>
            <a:endParaRPr sz="1600"/>
          </a:p>
        </p:txBody>
      </p:sp>
      <p:sp>
        <p:nvSpPr>
          <p:cNvPr id="460" name="Google Shape;460;p55"/>
          <p:cNvSpPr txBox="1"/>
          <p:nvPr/>
        </p:nvSpPr>
        <p:spPr>
          <a:xfrm>
            <a:off x="6601276" y="3197315"/>
            <a:ext cx="3237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Не вызывает трудности при просмотре и мониторинге базы данных в отличии от консоли</a:t>
            </a:r>
            <a:endParaRPr sz="1600"/>
          </a:p>
        </p:txBody>
      </p:sp>
      <p:sp>
        <p:nvSpPr>
          <p:cNvPr id="461" name="Google Shape;461;p55"/>
          <p:cNvSpPr txBox="1"/>
          <p:nvPr/>
        </p:nvSpPr>
        <p:spPr>
          <a:xfrm>
            <a:off x="2196925" y="4443164"/>
            <a:ext cx="323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Широкие возможности визуализации данных</a:t>
            </a:r>
            <a:endParaRPr sz="1600"/>
          </a:p>
        </p:txBody>
      </p:sp>
      <p:sp>
        <p:nvSpPr>
          <p:cNvPr id="462" name="Google Shape;462;p55"/>
          <p:cNvSpPr/>
          <p:nvPr/>
        </p:nvSpPr>
        <p:spPr>
          <a:xfrm>
            <a:off x="1404900" y="3213975"/>
            <a:ext cx="561000" cy="5532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+</a:t>
            </a:r>
            <a:endParaRPr sz="24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3" name="Google Shape;463;p55"/>
          <p:cNvSpPr/>
          <p:nvPr/>
        </p:nvSpPr>
        <p:spPr>
          <a:xfrm>
            <a:off x="1404900" y="2053100"/>
            <a:ext cx="561000" cy="5532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+</a:t>
            </a:r>
            <a:endParaRPr sz="24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4" name="Google Shape;464;p55"/>
          <p:cNvSpPr/>
          <p:nvPr/>
        </p:nvSpPr>
        <p:spPr>
          <a:xfrm>
            <a:off x="1404900" y="4412864"/>
            <a:ext cx="561000" cy="5532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+</a:t>
            </a:r>
            <a:endParaRPr sz="24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5" name="Google Shape;465;p55"/>
          <p:cNvSpPr/>
          <p:nvPr/>
        </p:nvSpPr>
        <p:spPr>
          <a:xfrm>
            <a:off x="5815500" y="2053102"/>
            <a:ext cx="561000" cy="5532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+</a:t>
            </a:r>
            <a:endParaRPr sz="24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6" name="Google Shape;466;p55"/>
          <p:cNvSpPr/>
          <p:nvPr/>
        </p:nvSpPr>
        <p:spPr>
          <a:xfrm>
            <a:off x="5815500" y="3213965"/>
            <a:ext cx="561000" cy="553200"/>
          </a:xfrm>
          <a:prstGeom prst="ellipse">
            <a:avLst/>
          </a:prstGeom>
          <a:solidFill>
            <a:srgbClr val="00C391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+</a:t>
            </a:r>
            <a:endParaRPr sz="24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МИНУСЫ GUI</a:t>
            </a:r>
            <a:endParaRPr/>
          </a:p>
        </p:txBody>
      </p:sp>
      <p:sp>
        <p:nvSpPr>
          <p:cNvPr id="472" name="Google Shape;472;p56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6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473" name="Google Shape;473;p56"/>
          <p:cNvSpPr txBox="1"/>
          <p:nvPr/>
        </p:nvSpPr>
        <p:spPr>
          <a:xfrm>
            <a:off x="2196925" y="2083400"/>
            <a:ext cx="3701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Практически никогда на продакт серверах нет графической оболочки, а доступ извне для подключения к кластеру закрыт, остается работать через консоль</a:t>
            </a:r>
            <a:endParaRPr sz="1600"/>
          </a:p>
        </p:txBody>
      </p:sp>
      <p:sp>
        <p:nvSpPr>
          <p:cNvPr id="474" name="Google Shape;474;p56"/>
          <p:cNvSpPr txBox="1"/>
          <p:nvPr/>
        </p:nvSpPr>
        <p:spPr>
          <a:xfrm>
            <a:off x="2196925" y="3697925"/>
            <a:ext cx="3908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Изменения в БД произведенные в GUI сложно тиражируемы и обычно не описываются пользователем. В дальнейшем сложно найти и понять, кто что сделал и почему что-то пошло не так</a:t>
            </a:r>
            <a:endParaRPr sz="1600"/>
          </a:p>
        </p:txBody>
      </p:sp>
      <p:sp>
        <p:nvSpPr>
          <p:cNvPr id="475" name="Google Shape;475;p56"/>
          <p:cNvSpPr txBox="1"/>
          <p:nvPr/>
        </p:nvSpPr>
        <p:spPr>
          <a:xfrm>
            <a:off x="7064025" y="2083400"/>
            <a:ext cx="277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Нельзя использовать встроенные возможности psql</a:t>
            </a:r>
            <a:endParaRPr sz="1600"/>
          </a:p>
        </p:txBody>
      </p:sp>
      <p:sp>
        <p:nvSpPr>
          <p:cNvPr id="476" name="Google Shape;476;p56"/>
          <p:cNvSpPr txBox="1"/>
          <p:nvPr/>
        </p:nvSpPr>
        <p:spPr>
          <a:xfrm>
            <a:off x="7064025" y="3697925"/>
            <a:ext cx="277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Медленнее, чем psql</a:t>
            </a:r>
            <a:endParaRPr sz="1600"/>
          </a:p>
        </p:txBody>
      </p:sp>
      <p:sp>
        <p:nvSpPr>
          <p:cNvPr id="477" name="Google Shape;477;p56"/>
          <p:cNvSpPr txBox="1"/>
          <p:nvPr/>
        </p:nvSpPr>
        <p:spPr>
          <a:xfrm>
            <a:off x="6441950" y="1960238"/>
            <a:ext cx="38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000">
              <a:solidFill>
                <a:schemeClr val="accent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8" name="Google Shape;478;p56"/>
          <p:cNvSpPr/>
          <p:nvPr/>
        </p:nvSpPr>
        <p:spPr>
          <a:xfrm>
            <a:off x="1467275" y="2083400"/>
            <a:ext cx="561000" cy="5532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-</a:t>
            </a:r>
            <a:endParaRPr sz="2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9" name="Google Shape;479;p56"/>
          <p:cNvSpPr/>
          <p:nvPr/>
        </p:nvSpPr>
        <p:spPr>
          <a:xfrm>
            <a:off x="1467275" y="3697925"/>
            <a:ext cx="561000" cy="5532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-</a:t>
            </a:r>
            <a:endParaRPr sz="2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0" name="Google Shape;480;p56"/>
          <p:cNvSpPr/>
          <p:nvPr/>
        </p:nvSpPr>
        <p:spPr>
          <a:xfrm>
            <a:off x="6304175" y="3697925"/>
            <a:ext cx="561000" cy="5532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-</a:t>
            </a:r>
            <a:endParaRPr sz="2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1" name="Google Shape;481;p56"/>
          <p:cNvSpPr/>
          <p:nvPr/>
        </p:nvSpPr>
        <p:spPr>
          <a:xfrm>
            <a:off x="6304175" y="2083400"/>
            <a:ext cx="561000" cy="553200"/>
          </a:xfrm>
          <a:prstGeom prst="ellipse">
            <a:avLst/>
          </a:prstGeom>
          <a:solidFill>
            <a:srgbClr val="E5E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-</a:t>
            </a:r>
            <a:endParaRPr sz="240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7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698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DBEAVER — GUI ДЛЯ POSTGRESQL</a:t>
            </a:r>
            <a:endParaRPr/>
          </a:p>
        </p:txBody>
      </p:sp>
      <p:sp>
        <p:nvSpPr>
          <p:cNvPr id="487" name="Google Shape;487;p57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6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488" name="Google Shape;488;p57"/>
          <p:cNvSpPr txBox="1"/>
          <p:nvPr/>
        </p:nvSpPr>
        <p:spPr>
          <a:xfrm>
            <a:off x="1703438" y="2559487"/>
            <a:ext cx="277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кроссплатформенность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7"/>
          <p:cNvSpPr txBox="1"/>
          <p:nvPr/>
        </p:nvSpPr>
        <p:spPr>
          <a:xfrm>
            <a:off x="5226806" y="2559487"/>
            <a:ext cx="277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Бесплатность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7"/>
          <p:cNvSpPr txBox="1"/>
          <p:nvPr/>
        </p:nvSpPr>
        <p:spPr>
          <a:xfrm>
            <a:off x="8226545" y="2559487"/>
            <a:ext cx="226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поддержка более 80 баз данных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7"/>
          <p:cNvSpPr txBox="1"/>
          <p:nvPr/>
        </p:nvSpPr>
        <p:spPr>
          <a:xfrm>
            <a:off x="1703438" y="4440714"/>
            <a:ext cx="2778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визуальный конструктор, позволяющий добавлять запросы без навыков работы с SQL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7"/>
          <p:cNvSpPr txBox="1"/>
          <p:nvPr/>
        </p:nvSpPr>
        <p:spPr>
          <a:xfrm>
            <a:off x="5226806" y="4440714"/>
            <a:ext cx="2309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несколько представлений данных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7"/>
          <p:cNvSpPr txBox="1"/>
          <p:nvPr/>
        </p:nvSpPr>
        <p:spPr>
          <a:xfrm>
            <a:off x="8207072" y="4440714"/>
            <a:ext cx="1941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импорт/экспорт данных в CSV, HTML, XML, JSON, XLS, XLSX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0484" y="1974378"/>
            <a:ext cx="524197" cy="52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485" y="3811274"/>
            <a:ext cx="524197" cy="52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438" y="2044026"/>
            <a:ext cx="538866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6545" y="1974376"/>
            <a:ext cx="620061" cy="5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5902" y="3880923"/>
            <a:ext cx="711652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7076" y="3831316"/>
            <a:ext cx="538851" cy="48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8"/>
          <p:cNvSpPr txBox="1">
            <a:spLocks noGrp="1"/>
          </p:cNvSpPr>
          <p:nvPr>
            <p:ph type="body" idx="1"/>
          </p:nvPr>
        </p:nvSpPr>
        <p:spPr>
          <a:xfrm>
            <a:off x="1725849" y="1232982"/>
            <a:ext cx="6443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Для установки</a:t>
            </a:r>
            <a:r>
              <a:rPr lang="ru-RU">
                <a:solidFill>
                  <a:schemeClr val="dk2"/>
                </a:solidFill>
              </a:rPr>
              <a:t> DBeaver</a:t>
            </a:r>
            <a:r>
              <a:rPr lang="ru-RU">
                <a:solidFill>
                  <a:schemeClr val="dk1"/>
                </a:solidFill>
              </a:rPr>
              <a:t> необходимо выполнить следующие шаги:</a:t>
            </a:r>
            <a:endParaRPr/>
          </a:p>
        </p:txBody>
      </p:sp>
      <p:sp>
        <p:nvSpPr>
          <p:cNvPr id="505" name="Google Shape;505;p58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030124"/>
                </a:solidFill>
              </a:rPr>
              <a:t>ПОДКЛЮЧЕНИЕ DBEAVER К POSTGRESQL</a:t>
            </a:r>
            <a:endParaRPr/>
          </a:p>
        </p:txBody>
      </p:sp>
      <p:sp>
        <p:nvSpPr>
          <p:cNvPr id="506" name="Google Shape;506;p58"/>
          <p:cNvSpPr txBox="1"/>
          <p:nvPr/>
        </p:nvSpPr>
        <p:spPr>
          <a:xfrm>
            <a:off x="1725847" y="2344750"/>
            <a:ext cx="193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Установить DBeaver через магазин приложений</a:t>
            </a:r>
            <a:endParaRPr sz="1600"/>
          </a:p>
        </p:txBody>
      </p:sp>
      <p:sp>
        <p:nvSpPr>
          <p:cNvPr id="507" name="Google Shape;507;p58"/>
          <p:cNvSpPr txBox="1"/>
          <p:nvPr/>
        </p:nvSpPr>
        <p:spPr>
          <a:xfrm>
            <a:off x="3921725" y="2347975"/>
            <a:ext cx="1637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Запустить DBeaver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8"/>
          <p:cNvSpPr txBox="1"/>
          <p:nvPr/>
        </p:nvSpPr>
        <p:spPr>
          <a:xfrm>
            <a:off x="6092652" y="2347975"/>
            <a:ext cx="1698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/>
              <a:t>О</a:t>
            </a:r>
            <a:r>
              <a:rPr lang="ru-RU" sz="1600">
                <a:solidFill>
                  <a:schemeClr val="dk1"/>
                </a:solidFill>
              </a:rPr>
              <a:t>тказаться от создания демобазы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8"/>
          <p:cNvSpPr txBox="1"/>
          <p:nvPr/>
        </p:nvSpPr>
        <p:spPr>
          <a:xfrm>
            <a:off x="1725838" y="1824931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8"/>
          <p:cNvSpPr txBox="1"/>
          <p:nvPr/>
        </p:nvSpPr>
        <p:spPr>
          <a:xfrm>
            <a:off x="3909241" y="1824931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58"/>
          <p:cNvSpPr txBox="1"/>
          <p:nvPr/>
        </p:nvSpPr>
        <p:spPr>
          <a:xfrm>
            <a:off x="6092645" y="1824931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8"/>
          <p:cNvCxnSpPr/>
          <p:nvPr/>
        </p:nvCxnSpPr>
        <p:spPr>
          <a:xfrm rot="10800000">
            <a:off x="2411190" y="2068382"/>
            <a:ext cx="1425000" cy="57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" name="Google Shape;513;p58"/>
          <p:cNvCxnSpPr/>
          <p:nvPr/>
        </p:nvCxnSpPr>
        <p:spPr>
          <a:xfrm rot="10800000">
            <a:off x="4594593" y="2068382"/>
            <a:ext cx="1425000" cy="57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4" name="Google Shape;514;p58"/>
          <p:cNvCxnSpPr/>
          <p:nvPr/>
        </p:nvCxnSpPr>
        <p:spPr>
          <a:xfrm rot="10800000">
            <a:off x="6777997" y="2068382"/>
            <a:ext cx="1425000" cy="57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58"/>
          <p:cNvSpPr txBox="1"/>
          <p:nvPr/>
        </p:nvSpPr>
        <p:spPr>
          <a:xfrm>
            <a:off x="8276048" y="1824931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4"/>
                </a:solidFill>
              </a:rPr>
              <a:t>4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58"/>
          <p:cNvCxnSpPr/>
          <p:nvPr/>
        </p:nvCxnSpPr>
        <p:spPr>
          <a:xfrm rot="10800000">
            <a:off x="8961400" y="2068382"/>
            <a:ext cx="1425000" cy="57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7" name="Google Shape;517;p58"/>
          <p:cNvSpPr txBox="1"/>
          <p:nvPr/>
        </p:nvSpPr>
        <p:spPr>
          <a:xfrm>
            <a:off x="8276052" y="2347975"/>
            <a:ext cx="16980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112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Нажать кнопку создать подключение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8"/>
          <p:cNvSpPr txBox="1"/>
          <p:nvPr/>
        </p:nvSpPr>
        <p:spPr>
          <a:xfrm>
            <a:off x="1725847" y="4093200"/>
            <a:ext cx="193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Выбрать Постгрес для подключения</a:t>
            </a:r>
            <a:endParaRPr sz="1600"/>
          </a:p>
        </p:txBody>
      </p:sp>
      <p:sp>
        <p:nvSpPr>
          <p:cNvPr id="519" name="Google Shape;519;p58"/>
          <p:cNvSpPr txBox="1"/>
          <p:nvPr/>
        </p:nvSpPr>
        <p:spPr>
          <a:xfrm>
            <a:off x="3921725" y="4096425"/>
            <a:ext cx="1637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Загрузить предложенные драйвера (только первый раз нужно)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8"/>
          <p:cNvSpPr txBox="1"/>
          <p:nvPr/>
        </p:nvSpPr>
        <p:spPr>
          <a:xfrm>
            <a:off x="6092650" y="4096425"/>
            <a:ext cx="1937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Ввести пароль, который задали для пользователя на предыдущих занятиях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8"/>
          <p:cNvSpPr txBox="1"/>
          <p:nvPr/>
        </p:nvSpPr>
        <p:spPr>
          <a:xfrm>
            <a:off x="1725838" y="3573382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4"/>
                </a:solidFill>
              </a:rPr>
              <a:t>5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3909241" y="3573382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4"/>
                </a:solidFill>
              </a:rPr>
              <a:t>6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>
            <a:off x="6092645" y="3573382"/>
            <a:ext cx="61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3200">
                <a:solidFill>
                  <a:schemeClr val="accent4"/>
                </a:solidFill>
              </a:rPr>
              <a:t>7</a:t>
            </a: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58"/>
          <p:cNvCxnSpPr/>
          <p:nvPr/>
        </p:nvCxnSpPr>
        <p:spPr>
          <a:xfrm rot="10800000">
            <a:off x="2411190" y="3816832"/>
            <a:ext cx="1425000" cy="57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5" name="Google Shape;525;p58"/>
          <p:cNvCxnSpPr/>
          <p:nvPr/>
        </p:nvCxnSpPr>
        <p:spPr>
          <a:xfrm rot="10800000">
            <a:off x="4594593" y="3816832"/>
            <a:ext cx="1425000" cy="5700"/>
          </a:xfrm>
          <a:prstGeom prst="straightConnector1">
            <a:avLst/>
          </a:prstGeom>
          <a:noFill/>
          <a:ln w="25400" cap="rnd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6" name="Google Shape;526;p58"/>
          <p:cNvSpPr txBox="1">
            <a:spLocks noGrp="1"/>
          </p:cNvSpPr>
          <p:nvPr>
            <p:ph type="body" idx="1"/>
          </p:nvPr>
        </p:nvSpPr>
        <p:spPr>
          <a:xfrm>
            <a:off x="1725850" y="5601825"/>
            <a:ext cx="7002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>
                <a:solidFill>
                  <a:schemeClr val="accent1"/>
                </a:solidFill>
              </a:rPr>
              <a:t>Результат: </a:t>
            </a:r>
            <a:r>
              <a:rPr lang="ru-RU">
                <a:solidFill>
                  <a:schemeClr val="dk1"/>
                </a:solidFill>
              </a:rPr>
              <a:t>подключение настроено, можно увидеть БД postgres в GUI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>
            <a:spLocks noGrp="1"/>
          </p:cNvSpPr>
          <p:nvPr>
            <p:ph type="title"/>
          </p:nvPr>
        </p:nvSpPr>
        <p:spPr>
          <a:xfrm>
            <a:off x="1725849" y="502442"/>
            <a:ext cx="764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 Black"/>
              <a:buNone/>
            </a:pPr>
            <a:r>
              <a:rPr lang="ru-RU"/>
              <a:t>ИТОГИ ЗАНЯТИЯ</a:t>
            </a:r>
            <a:endParaRPr/>
          </a:p>
        </p:txBody>
      </p:sp>
      <p:sp>
        <p:nvSpPr>
          <p:cNvPr id="532" name="Google Shape;532;p59"/>
          <p:cNvSpPr txBox="1">
            <a:spLocks noGrp="1"/>
          </p:cNvSpPr>
          <p:nvPr>
            <p:ph type="sldNum" idx="12"/>
          </p:nvPr>
        </p:nvSpPr>
        <p:spPr>
          <a:xfrm>
            <a:off x="250594" y="6446580"/>
            <a:ext cx="188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533" name="Google Shape;533;p59"/>
          <p:cNvSpPr/>
          <p:nvPr/>
        </p:nvSpPr>
        <p:spPr>
          <a:xfrm>
            <a:off x="1725849" y="1882000"/>
            <a:ext cx="2351700" cy="1607400"/>
          </a:xfrm>
          <a:prstGeom prst="roundRect">
            <a:avLst>
              <a:gd name="adj" fmla="val 5760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112" lvl="0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Поняли плюсы и минусы GUI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9"/>
          <p:cNvSpPr/>
          <p:nvPr/>
        </p:nvSpPr>
        <p:spPr>
          <a:xfrm>
            <a:off x="4437122" y="1882000"/>
            <a:ext cx="2351700" cy="1607400"/>
          </a:xfrm>
          <a:prstGeom prst="roundRect">
            <a:avLst>
              <a:gd name="adj" fmla="val 5215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112" lvl="0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Поняли плюсы DBeaver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5" name="Google Shape;53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441" y="2047491"/>
            <a:ext cx="383005" cy="3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2724" y="2047491"/>
            <a:ext cx="383005" cy="3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9"/>
          <p:cNvSpPr/>
          <p:nvPr/>
        </p:nvSpPr>
        <p:spPr>
          <a:xfrm>
            <a:off x="7148400" y="1882000"/>
            <a:ext cx="2351700" cy="1607400"/>
          </a:xfrm>
          <a:prstGeom prst="roundRect">
            <a:avLst>
              <a:gd name="adj" fmla="val 5760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800">
                <a:solidFill>
                  <a:schemeClr val="accent5"/>
                </a:solidFill>
              </a:rPr>
              <a:t>3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112" lvl="0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Поняли плюсы DBeaver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9991" y="1997616"/>
            <a:ext cx="383005" cy="3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9"/>
          <p:cNvSpPr/>
          <p:nvPr/>
        </p:nvSpPr>
        <p:spPr>
          <a:xfrm>
            <a:off x="1725850" y="3805000"/>
            <a:ext cx="2351700" cy="1607400"/>
          </a:xfrm>
          <a:prstGeom prst="roundRect">
            <a:avLst>
              <a:gd name="adj" fmla="val 5760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spcFirstLastPara="1" wrap="square" lIns="180000" tIns="108000" rIns="108000" bIns="144000" anchor="t" anchorCtr="0">
            <a:noAutofit/>
          </a:bodyPr>
          <a:lstStyle/>
          <a:p>
            <a:pPr marL="111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ru-RU"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 sz="2800">
                <a:solidFill>
                  <a:schemeClr val="accent5"/>
                </a:solidFill>
              </a:rPr>
              <a:t>4</a:t>
            </a: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112" lvl="0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Настроили подключение к Постгресу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1441" y="3920616"/>
            <a:ext cx="383005" cy="38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US_Template_Inno">
  <a:themeElements>
    <a:clrScheme name="asdsa">
      <a:dk1>
        <a:srgbClr val="030124"/>
      </a:dk1>
      <a:lt1>
        <a:srgbClr val="FFFFFF"/>
      </a:lt1>
      <a:dk2>
        <a:srgbClr val="0038FF"/>
      </a:dk2>
      <a:lt2>
        <a:srgbClr val="E1E1E1"/>
      </a:lt2>
      <a:accent1>
        <a:srgbClr val="0E38FF"/>
      </a:accent1>
      <a:accent2>
        <a:srgbClr val="FF6903"/>
      </a:accent2>
      <a:accent3>
        <a:srgbClr val="9703FE"/>
      </a:accent3>
      <a:accent4>
        <a:srgbClr val="00D1F2"/>
      </a:accent4>
      <a:accent5>
        <a:srgbClr val="FFC100"/>
      </a:accent5>
      <a:accent6>
        <a:srgbClr val="D2E1FA"/>
      </a:accent6>
      <a:hlink>
        <a:srgbClr val="0038FF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_StepUP">
  <a:themeElements>
    <a:clrScheme name="Colors_StepUp">
      <a:dk1>
        <a:srgbClr val="000000"/>
      </a:dk1>
      <a:lt1>
        <a:srgbClr val="FFFFFF"/>
      </a:lt1>
      <a:dk2>
        <a:srgbClr val="1B4EFC"/>
      </a:dk2>
      <a:lt2>
        <a:srgbClr val="F2F2F2"/>
      </a:lt2>
      <a:accent1>
        <a:srgbClr val="1B4EFC"/>
      </a:accent1>
      <a:accent2>
        <a:srgbClr val="02C2FD"/>
      </a:accent2>
      <a:accent3>
        <a:srgbClr val="148BFC"/>
      </a:accent3>
      <a:accent4>
        <a:srgbClr val="1436C8"/>
      </a:accent4>
      <a:accent5>
        <a:srgbClr val="00C391"/>
      </a:accent5>
      <a:accent6>
        <a:srgbClr val="836ED3"/>
      </a:accent6>
      <a:hlink>
        <a:srgbClr val="1B4EFC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_StepUP">
  <a:themeElements>
    <a:clrScheme name="Colors_StepUp">
      <a:dk1>
        <a:srgbClr val="000000"/>
      </a:dk1>
      <a:lt1>
        <a:srgbClr val="FFFFFF"/>
      </a:lt1>
      <a:dk2>
        <a:srgbClr val="1B4EFC"/>
      </a:dk2>
      <a:lt2>
        <a:srgbClr val="F2F2F2"/>
      </a:lt2>
      <a:accent1>
        <a:srgbClr val="1B4EFC"/>
      </a:accent1>
      <a:accent2>
        <a:srgbClr val="02C2FD"/>
      </a:accent2>
      <a:accent3>
        <a:srgbClr val="148BFC"/>
      </a:accent3>
      <a:accent4>
        <a:srgbClr val="1436C8"/>
      </a:accent4>
      <a:accent5>
        <a:srgbClr val="00C391"/>
      </a:accent5>
      <a:accent6>
        <a:srgbClr val="836ED3"/>
      </a:accent6>
      <a:hlink>
        <a:srgbClr val="1B4EFC"/>
      </a:hlink>
      <a:folHlink>
        <a:srgbClr val="9703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Office PowerPoint</Application>
  <PresentationFormat>Широкоэкранный</PresentationFormat>
  <Paragraphs>95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 Black</vt:lpstr>
      <vt:lpstr>Helvetica Neue</vt:lpstr>
      <vt:lpstr>Courier New</vt:lpstr>
      <vt:lpstr>Arial</vt:lpstr>
      <vt:lpstr>Calibri</vt:lpstr>
      <vt:lpstr>RUS_Template_Inno</vt:lpstr>
      <vt:lpstr>Template_StepUP</vt:lpstr>
      <vt:lpstr>Template_StepUP</vt:lpstr>
      <vt:lpstr>ГРАФИЧЕСКАЯ УТИЛИТА DBEAVER</vt:lpstr>
      <vt:lpstr>ЦЕЛЬ УРОКА</vt:lpstr>
      <vt:lpstr>СОДЕРЖАНИЕ УРОКА</vt:lpstr>
      <vt:lpstr>ЗАЧЕМ НУЖНЫ GUI</vt:lpstr>
      <vt:lpstr>ПЛЮСЫ GUI</vt:lpstr>
      <vt:lpstr>МИНУСЫ GUI</vt:lpstr>
      <vt:lpstr>DBEAVER — GUI ДЛЯ POSTGRESQL</vt:lpstr>
      <vt:lpstr>ПОДКЛЮЧЕНИЕ DBEAVER К POSTGRESQL</vt:lpstr>
      <vt:lpstr>ИТОГИ ЗАНЯТИЯ</vt:lpstr>
      <vt:lpstr>ЗАДАНИЕ НА САМОПРОВЕРКУ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ГРАФИЧЕСКАЯ УТИЛИТА DBEAVER</dc:title>
  <cp:lastModifiedBy>Кузьмичев Даниил Михайлович</cp:lastModifiedBy>
  <cp:revision>1</cp:revision>
  <dcterms:modified xsi:type="dcterms:W3CDTF">2022-09-15T09:44:59Z</dcterms:modified>
</cp:coreProperties>
</file>